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6"/>
  </p:notesMasterIdLst>
  <p:sldIdLst>
    <p:sldId id="266" r:id="rId5"/>
    <p:sldId id="289" r:id="rId6"/>
    <p:sldId id="257" r:id="rId7"/>
    <p:sldId id="267" r:id="rId8"/>
    <p:sldId id="270" r:id="rId9"/>
    <p:sldId id="275" r:id="rId10"/>
    <p:sldId id="297" r:id="rId11"/>
    <p:sldId id="298" r:id="rId12"/>
    <p:sldId id="276" r:id="rId13"/>
    <p:sldId id="277" r:id="rId14"/>
    <p:sldId id="290" r:id="rId15"/>
    <p:sldId id="292" r:id="rId16"/>
    <p:sldId id="293" r:id="rId17"/>
    <p:sldId id="294" r:id="rId18"/>
    <p:sldId id="295" r:id="rId19"/>
    <p:sldId id="296" r:id="rId20"/>
    <p:sldId id="284" r:id="rId21"/>
    <p:sldId id="285" r:id="rId22"/>
    <p:sldId id="286" r:id="rId23"/>
    <p:sldId id="300" r:id="rId24"/>
    <p:sldId id="28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AA7A"/>
    <a:srgbClr val="FFFFFF"/>
    <a:srgbClr val="4FD1FF"/>
    <a:srgbClr val="ADA16F"/>
    <a:srgbClr val="BCB28A"/>
    <a:srgbClr val="FD8BEF"/>
    <a:srgbClr val="36DE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013EED-9C46-4A33-9309-79C1863C0A68}" v="442" dt="2025-02-23T06:47:53.232"/>
  </p1510:revLst>
</p1510:revInfo>
</file>

<file path=ppt/tableStyles.xml><?xml version="1.0" encoding="utf-8"?>
<a:tblStyleLst xmlns:a="http://schemas.openxmlformats.org/drawingml/2006/main" def="{5C22544A-7EE6-4342-B048-85BDC9FD1C3A}"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3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rup Bag" userId="50c544b531b19592" providerId="LiveId" clId="{B0013EED-9C46-4A33-9309-79C1863C0A68}"/>
    <pc:docChg chg="undo redo custSel addSld delSld modSld sldOrd">
      <pc:chgData name="Abhirup Bag" userId="50c544b531b19592" providerId="LiveId" clId="{B0013EED-9C46-4A33-9309-79C1863C0A68}" dt="2025-02-23T22:05:39.989" v="2969"/>
      <pc:docMkLst>
        <pc:docMk/>
      </pc:docMkLst>
      <pc:sldChg chg="addSp delSp modSp mod">
        <pc:chgData name="Abhirup Bag" userId="50c544b531b19592" providerId="LiveId" clId="{B0013EED-9C46-4A33-9309-79C1863C0A68}" dt="2025-02-23T10:16:34.582" v="2967" actId="1076"/>
        <pc:sldMkLst>
          <pc:docMk/>
          <pc:sldMk cId="824417123" sldId="257"/>
        </pc:sldMkLst>
        <pc:spChg chg="mod">
          <ac:chgData name="Abhirup Bag" userId="50c544b531b19592" providerId="LiveId" clId="{B0013EED-9C46-4A33-9309-79C1863C0A68}" dt="2025-02-23T10:16:34.582" v="2967" actId="1076"/>
          <ac:spMkLst>
            <pc:docMk/>
            <pc:sldMk cId="824417123" sldId="257"/>
            <ac:spMk id="11" creationId="{05466E42-354E-B8BA-BA33-39B4126AD6DC}"/>
          </ac:spMkLst>
        </pc:spChg>
        <pc:spChg chg="mod">
          <ac:chgData name="Abhirup Bag" userId="50c544b531b19592" providerId="LiveId" clId="{B0013EED-9C46-4A33-9309-79C1863C0A68}" dt="2025-02-23T10:16:34.582" v="2967" actId="1076"/>
          <ac:spMkLst>
            <pc:docMk/>
            <pc:sldMk cId="824417123" sldId="257"/>
            <ac:spMk id="12" creationId="{7D69F2B6-05E2-B69F-FBC7-53952B232371}"/>
          </ac:spMkLst>
        </pc:spChg>
      </pc:sldChg>
      <pc:sldChg chg="addSp delSp modSp mod">
        <pc:chgData name="Abhirup Bag" userId="50c544b531b19592" providerId="LiveId" clId="{B0013EED-9C46-4A33-9309-79C1863C0A68}" dt="2025-02-22T17:11:31.773" v="2144" actId="20577"/>
        <pc:sldMkLst>
          <pc:docMk/>
          <pc:sldMk cId="745576192" sldId="266"/>
        </pc:sldMkLst>
        <pc:spChg chg="add mod">
          <ac:chgData name="Abhirup Bag" userId="50c544b531b19592" providerId="LiveId" clId="{B0013EED-9C46-4A33-9309-79C1863C0A68}" dt="2025-02-19T16:58:22.651" v="2124" actId="14100"/>
          <ac:spMkLst>
            <pc:docMk/>
            <pc:sldMk cId="745576192" sldId="266"/>
            <ac:spMk id="9" creationId="{286D9880-DC3F-CFC2-C13A-E26FDB62E5EB}"/>
          </ac:spMkLst>
        </pc:spChg>
        <pc:spChg chg="add mod">
          <ac:chgData name="Abhirup Bag" userId="50c544b531b19592" providerId="LiveId" clId="{B0013EED-9C46-4A33-9309-79C1863C0A68}" dt="2025-02-22T17:11:31.773" v="2144" actId="20577"/>
          <ac:spMkLst>
            <pc:docMk/>
            <pc:sldMk cId="745576192" sldId="266"/>
            <ac:spMk id="10" creationId="{07BC1032-AF6E-CFFD-CDDC-1CE127274463}"/>
          </ac:spMkLst>
        </pc:spChg>
        <pc:picChg chg="add mod">
          <ac:chgData name="Abhirup Bag" userId="50c544b531b19592" providerId="LiveId" clId="{B0013EED-9C46-4A33-9309-79C1863C0A68}" dt="2025-02-19T08:29:07.494" v="539" actId="1076"/>
          <ac:picMkLst>
            <pc:docMk/>
            <pc:sldMk cId="745576192" sldId="266"/>
            <ac:picMk id="8" creationId="{95340404-2B24-F916-018B-5E3BC5E71D4C}"/>
          </ac:picMkLst>
        </pc:picChg>
      </pc:sldChg>
      <pc:sldChg chg="modSp mod">
        <pc:chgData name="Abhirup Bag" userId="50c544b531b19592" providerId="LiveId" clId="{B0013EED-9C46-4A33-9309-79C1863C0A68}" dt="2025-02-19T13:02:09.535" v="546" actId="14861"/>
        <pc:sldMkLst>
          <pc:docMk/>
          <pc:sldMk cId="405611134" sldId="267"/>
        </pc:sldMkLst>
        <pc:cxnChg chg="mod">
          <ac:chgData name="Abhirup Bag" userId="50c544b531b19592" providerId="LiveId" clId="{B0013EED-9C46-4A33-9309-79C1863C0A68}" dt="2025-02-19T13:02:09.535" v="546" actId="14861"/>
          <ac:cxnSpMkLst>
            <pc:docMk/>
            <pc:sldMk cId="405611134" sldId="267"/>
            <ac:cxnSpMk id="10" creationId="{38D6CB9E-49F9-0FDB-6AD9-24016A239B96}"/>
          </ac:cxnSpMkLst>
        </pc:cxnChg>
        <pc:cxnChg chg="mod">
          <ac:chgData name="Abhirup Bag" userId="50c544b531b19592" providerId="LiveId" clId="{B0013EED-9C46-4A33-9309-79C1863C0A68}" dt="2025-02-19T13:01:55.386" v="545" actId="14861"/>
          <ac:cxnSpMkLst>
            <pc:docMk/>
            <pc:sldMk cId="405611134" sldId="267"/>
            <ac:cxnSpMk id="11" creationId="{E1943574-1E84-2306-CCFB-306C5FE93AAC}"/>
          </ac:cxnSpMkLst>
        </pc:cxnChg>
      </pc:sldChg>
      <pc:sldChg chg="addSp delSp modSp del mod">
        <pc:chgData name="Abhirup Bag" userId="50c544b531b19592" providerId="LiveId" clId="{B0013EED-9C46-4A33-9309-79C1863C0A68}" dt="2025-02-23T05:42:48.617" v="2431" actId="47"/>
        <pc:sldMkLst>
          <pc:docMk/>
          <pc:sldMk cId="583710569" sldId="268"/>
        </pc:sldMkLst>
      </pc:sldChg>
      <pc:sldChg chg="modSp del mod">
        <pc:chgData name="Abhirup Bag" userId="50c544b531b19592" providerId="LiveId" clId="{B0013EED-9C46-4A33-9309-79C1863C0A68}" dt="2025-02-23T05:42:40.854" v="2426" actId="47"/>
        <pc:sldMkLst>
          <pc:docMk/>
          <pc:sldMk cId="2643318296" sldId="269"/>
        </pc:sldMkLst>
      </pc:sldChg>
      <pc:sldChg chg="modSp">
        <pc:chgData name="Abhirup Bag" userId="50c544b531b19592" providerId="LiveId" clId="{B0013EED-9C46-4A33-9309-79C1863C0A68}" dt="2025-02-22T17:15:25.872" v="2152" actId="20577"/>
        <pc:sldMkLst>
          <pc:docMk/>
          <pc:sldMk cId="3620013841" sldId="270"/>
        </pc:sldMkLst>
        <pc:graphicFrameChg chg="mod">
          <ac:chgData name="Abhirup Bag" userId="50c544b531b19592" providerId="LiveId" clId="{B0013EED-9C46-4A33-9309-79C1863C0A68}" dt="2025-02-22T17:15:25.872" v="2152" actId="20577"/>
          <ac:graphicFrameMkLst>
            <pc:docMk/>
            <pc:sldMk cId="3620013841" sldId="270"/>
            <ac:graphicFrameMk id="4" creationId="{45F503A4-D46F-257D-54BF-DDDDB52FA618}"/>
          </ac:graphicFrameMkLst>
        </pc:graphicFrameChg>
      </pc:sldChg>
      <pc:sldChg chg="addSp delSp modSp new del mod">
        <pc:chgData name="Abhirup Bag" userId="50c544b531b19592" providerId="LiveId" clId="{B0013EED-9C46-4A33-9309-79C1863C0A68}" dt="2025-02-23T05:42:42.042" v="2427" actId="47"/>
        <pc:sldMkLst>
          <pc:docMk/>
          <pc:sldMk cId="1423742664" sldId="271"/>
        </pc:sldMkLst>
      </pc:sldChg>
      <pc:sldChg chg="addSp delSp modSp new del mod">
        <pc:chgData name="Abhirup Bag" userId="50c544b531b19592" providerId="LiveId" clId="{B0013EED-9C46-4A33-9309-79C1863C0A68}" dt="2025-02-23T05:42:43.262" v="2428" actId="47"/>
        <pc:sldMkLst>
          <pc:docMk/>
          <pc:sldMk cId="3275499176" sldId="272"/>
        </pc:sldMkLst>
      </pc:sldChg>
      <pc:sldChg chg="addSp delSp modSp new del mod">
        <pc:chgData name="Abhirup Bag" userId="50c544b531b19592" providerId="LiveId" clId="{B0013EED-9C46-4A33-9309-79C1863C0A68}" dt="2025-02-23T05:42:45.340" v="2429" actId="47"/>
        <pc:sldMkLst>
          <pc:docMk/>
          <pc:sldMk cId="1843097569" sldId="273"/>
        </pc:sldMkLst>
      </pc:sldChg>
      <pc:sldChg chg="addSp modSp new del mod">
        <pc:chgData name="Abhirup Bag" userId="50c544b531b19592" providerId="LiveId" clId="{B0013EED-9C46-4A33-9309-79C1863C0A68}" dt="2025-02-23T05:42:46.485" v="2430" actId="47"/>
        <pc:sldMkLst>
          <pc:docMk/>
          <pc:sldMk cId="3929711896" sldId="274"/>
        </pc:sldMkLst>
      </pc:sldChg>
      <pc:sldChg chg="addSp delSp modSp new mod">
        <pc:chgData name="Abhirup Bag" userId="50c544b531b19592" providerId="LiveId" clId="{B0013EED-9C46-4A33-9309-79C1863C0A68}" dt="2025-02-23T06:04:47.769" v="2594" actId="207"/>
        <pc:sldMkLst>
          <pc:docMk/>
          <pc:sldMk cId="110273952" sldId="275"/>
        </pc:sldMkLst>
        <pc:spChg chg="add mod">
          <ac:chgData name="Abhirup Bag" userId="50c544b531b19592" providerId="LiveId" clId="{B0013EED-9C46-4A33-9309-79C1863C0A68}" dt="2025-02-22T17:15:40.522" v="2154" actId="20577"/>
          <ac:spMkLst>
            <pc:docMk/>
            <pc:sldMk cId="110273952" sldId="275"/>
            <ac:spMk id="2" creationId="{D0361279-E6B3-61A7-512A-D7AF0B8B7968}"/>
          </ac:spMkLst>
        </pc:spChg>
        <pc:spChg chg="add del mod">
          <ac:chgData name="Abhirup Bag" userId="50c544b531b19592" providerId="LiveId" clId="{B0013EED-9C46-4A33-9309-79C1863C0A68}" dt="2025-02-19T14:43:53.147" v="980" actId="14100"/>
          <ac:spMkLst>
            <pc:docMk/>
            <pc:sldMk cId="110273952" sldId="275"/>
            <ac:spMk id="3" creationId="{A0C9B30E-BFCF-6F8C-5E34-C33A55B3DE8D}"/>
          </ac:spMkLst>
        </pc:spChg>
        <pc:spChg chg="add mod">
          <ac:chgData name="Abhirup Bag" userId="50c544b531b19592" providerId="LiveId" clId="{B0013EED-9C46-4A33-9309-79C1863C0A68}" dt="2025-02-19T13:57:24.473" v="919" actId="14100"/>
          <ac:spMkLst>
            <pc:docMk/>
            <pc:sldMk cId="110273952" sldId="275"/>
            <ac:spMk id="4" creationId="{0F775E41-BB64-F710-04DC-4515F2B2C687}"/>
          </ac:spMkLst>
        </pc:spChg>
        <pc:spChg chg="add mod">
          <ac:chgData name="Abhirup Bag" userId="50c544b531b19592" providerId="LiveId" clId="{B0013EED-9C46-4A33-9309-79C1863C0A68}" dt="2025-02-19T14:44:44.603" v="985" actId="14100"/>
          <ac:spMkLst>
            <pc:docMk/>
            <pc:sldMk cId="110273952" sldId="275"/>
            <ac:spMk id="6" creationId="{722C3EEA-A4A0-66B4-6FFA-DF09DF3A9DAD}"/>
          </ac:spMkLst>
        </pc:spChg>
        <pc:spChg chg="add mod">
          <ac:chgData name="Abhirup Bag" userId="50c544b531b19592" providerId="LiveId" clId="{B0013EED-9C46-4A33-9309-79C1863C0A68}" dt="2025-02-19T13:57:19.203" v="918" actId="14100"/>
          <ac:spMkLst>
            <pc:docMk/>
            <pc:sldMk cId="110273952" sldId="275"/>
            <ac:spMk id="7" creationId="{B35E5EC3-6188-BC1E-8BF2-2E6D3C021982}"/>
          </ac:spMkLst>
        </pc:spChg>
        <pc:spChg chg="add mod">
          <ac:chgData name="Abhirup Bag" userId="50c544b531b19592" providerId="LiveId" clId="{B0013EED-9C46-4A33-9309-79C1863C0A68}" dt="2025-02-19T13:44:15.574" v="868" actId="1036"/>
          <ac:spMkLst>
            <pc:docMk/>
            <pc:sldMk cId="110273952" sldId="275"/>
            <ac:spMk id="22" creationId="{BACDDCF9-8B56-C974-3482-E6377A5B6738}"/>
          </ac:spMkLst>
        </pc:spChg>
        <pc:spChg chg="add mod">
          <ac:chgData name="Abhirup Bag" userId="50c544b531b19592" providerId="LiveId" clId="{B0013EED-9C46-4A33-9309-79C1863C0A68}" dt="2025-02-19T14:44:03.931" v="982" actId="14100"/>
          <ac:spMkLst>
            <pc:docMk/>
            <pc:sldMk cId="110273952" sldId="275"/>
            <ac:spMk id="24" creationId="{22BD9979-3C96-AE2C-E575-4B87AE9BC667}"/>
          </ac:spMkLst>
        </pc:spChg>
        <pc:spChg chg="add mod">
          <ac:chgData name="Abhirup Bag" userId="50c544b531b19592" providerId="LiveId" clId="{B0013EED-9C46-4A33-9309-79C1863C0A68}" dt="2025-02-23T06:04:47.769" v="2594" actId="207"/>
          <ac:spMkLst>
            <pc:docMk/>
            <pc:sldMk cId="110273952" sldId="275"/>
            <ac:spMk id="28" creationId="{B33ED3DC-ABB5-EEF7-1FB2-69657177C013}"/>
          </ac:spMkLst>
        </pc:spChg>
        <pc:spChg chg="add mod">
          <ac:chgData name="Abhirup Bag" userId="50c544b531b19592" providerId="LiveId" clId="{B0013EED-9C46-4A33-9309-79C1863C0A68}" dt="2025-02-19T14:01:00.570" v="947" actId="123"/>
          <ac:spMkLst>
            <pc:docMk/>
            <pc:sldMk cId="110273952" sldId="275"/>
            <ac:spMk id="30" creationId="{9EBE16F2-F2FD-3EDD-A081-8D1C8EA34FC9}"/>
          </ac:spMkLst>
        </pc:spChg>
        <pc:picChg chg="add del mod">
          <ac:chgData name="Abhirup Bag" userId="50c544b531b19592" providerId="LiveId" clId="{B0013EED-9C46-4A33-9309-79C1863C0A68}" dt="2025-02-19T13:45:42.713" v="883" actId="1076"/>
          <ac:picMkLst>
            <pc:docMk/>
            <pc:sldMk cId="110273952" sldId="275"/>
            <ac:picMk id="17" creationId="{6E714824-3C21-73AD-42E8-14EEE0A609A9}"/>
          </ac:picMkLst>
        </pc:picChg>
        <pc:picChg chg="add mod">
          <ac:chgData name="Abhirup Bag" userId="50c544b531b19592" providerId="LiveId" clId="{B0013EED-9C46-4A33-9309-79C1863C0A68}" dt="2025-02-19T13:53:22" v="903" actId="1076"/>
          <ac:picMkLst>
            <pc:docMk/>
            <pc:sldMk cId="110273952" sldId="275"/>
            <ac:picMk id="18" creationId="{738AA501-8272-5E77-5490-886605CA9646}"/>
          </ac:picMkLst>
        </pc:picChg>
        <pc:picChg chg="add del mod">
          <ac:chgData name="Abhirup Bag" userId="50c544b531b19592" providerId="LiveId" clId="{B0013EED-9C46-4A33-9309-79C1863C0A68}" dt="2025-02-22T05:54:56.575" v="2133" actId="21"/>
          <ac:picMkLst>
            <pc:docMk/>
            <pc:sldMk cId="110273952" sldId="275"/>
            <ac:picMk id="21" creationId="{DABC7A46-0781-4025-CA80-5BBB91EFA3BA}"/>
          </ac:picMkLst>
        </pc:picChg>
        <pc:picChg chg="add mod">
          <ac:chgData name="Abhirup Bag" userId="50c544b531b19592" providerId="LiveId" clId="{B0013EED-9C46-4A33-9309-79C1863C0A68}" dt="2025-02-19T13:44:15.574" v="868" actId="1036"/>
          <ac:picMkLst>
            <pc:docMk/>
            <pc:sldMk cId="110273952" sldId="275"/>
            <ac:picMk id="23" creationId="{AFB3BC56-D11F-B701-6FC4-E3A6F79D46DA}"/>
          </ac:picMkLst>
        </pc:picChg>
        <pc:picChg chg="add mod">
          <ac:chgData name="Abhirup Bag" userId="50c544b531b19592" providerId="LiveId" clId="{B0013EED-9C46-4A33-9309-79C1863C0A68}" dt="2025-02-19T13:47:37.495" v="888" actId="1076"/>
          <ac:picMkLst>
            <pc:docMk/>
            <pc:sldMk cId="110273952" sldId="275"/>
            <ac:picMk id="25" creationId="{7AC25C66-D2C1-9D6C-B690-5CCE5F1D5BBA}"/>
          </ac:picMkLst>
        </pc:picChg>
      </pc:sldChg>
      <pc:sldChg chg="addSp delSp modSp new mod">
        <pc:chgData name="Abhirup Bag" userId="50c544b531b19592" providerId="LiveId" clId="{B0013EED-9C46-4A33-9309-79C1863C0A68}" dt="2025-02-23T06:10:51.287" v="2638" actId="1076"/>
        <pc:sldMkLst>
          <pc:docMk/>
          <pc:sldMk cId="139376827" sldId="276"/>
        </pc:sldMkLst>
        <pc:spChg chg="add mod">
          <ac:chgData name="Abhirup Bag" userId="50c544b531b19592" providerId="LiveId" clId="{B0013EED-9C46-4A33-9309-79C1863C0A68}" dt="2025-02-23T06:10:51.287" v="2638" actId="1076"/>
          <ac:spMkLst>
            <pc:docMk/>
            <pc:sldMk cId="139376827" sldId="276"/>
            <ac:spMk id="2" creationId="{102E871E-8070-51DE-FC86-5E6D62C2172F}"/>
          </ac:spMkLst>
        </pc:spChg>
        <pc:spChg chg="add mod">
          <ac:chgData name="Abhirup Bag" userId="50c544b531b19592" providerId="LiveId" clId="{B0013EED-9C46-4A33-9309-79C1863C0A68}" dt="2025-02-19T15:20:02.893" v="1535" actId="1036"/>
          <ac:spMkLst>
            <pc:docMk/>
            <pc:sldMk cId="139376827" sldId="276"/>
            <ac:spMk id="4" creationId="{6AC780D6-0C62-CC9A-928F-3A7E397A9E3D}"/>
          </ac:spMkLst>
        </pc:spChg>
        <pc:picChg chg="add mod">
          <ac:chgData name="Abhirup Bag" userId="50c544b531b19592" providerId="LiveId" clId="{B0013EED-9C46-4A33-9309-79C1863C0A68}" dt="2025-02-23T06:10:51.287" v="2638" actId="1076"/>
          <ac:picMkLst>
            <pc:docMk/>
            <pc:sldMk cId="139376827" sldId="276"/>
            <ac:picMk id="6" creationId="{4182EE48-EA2B-E31C-97F1-D9D36BB57284}"/>
          </ac:picMkLst>
        </pc:picChg>
      </pc:sldChg>
      <pc:sldChg chg="addSp delSp modSp new mod">
        <pc:chgData name="Abhirup Bag" userId="50c544b531b19592" providerId="LiveId" clId="{B0013EED-9C46-4A33-9309-79C1863C0A68}" dt="2025-02-19T15:27:35.637" v="1569" actId="14100"/>
        <pc:sldMkLst>
          <pc:docMk/>
          <pc:sldMk cId="3130983224" sldId="277"/>
        </pc:sldMkLst>
        <pc:spChg chg="add mod">
          <ac:chgData name="Abhirup Bag" userId="50c544b531b19592" providerId="LiveId" clId="{B0013EED-9C46-4A33-9309-79C1863C0A68}" dt="2025-02-19T14:47:35.347" v="1006" actId="14861"/>
          <ac:spMkLst>
            <pc:docMk/>
            <pc:sldMk cId="3130983224" sldId="277"/>
            <ac:spMk id="4" creationId="{43FBDCC0-1219-15F9-A5D4-6F3DC614C1AE}"/>
          </ac:spMkLst>
        </pc:spChg>
        <pc:spChg chg="add mod">
          <ac:chgData name="Abhirup Bag" userId="50c544b531b19592" providerId="LiveId" clId="{B0013EED-9C46-4A33-9309-79C1863C0A68}" dt="2025-02-19T15:27:35.637" v="1569" actId="14100"/>
          <ac:spMkLst>
            <pc:docMk/>
            <pc:sldMk cId="3130983224" sldId="277"/>
            <ac:spMk id="6" creationId="{0673F371-568C-0DC0-2359-4316C80BFF75}"/>
          </ac:spMkLst>
        </pc:spChg>
        <pc:picChg chg="add mod">
          <ac:chgData name="Abhirup Bag" userId="50c544b531b19592" providerId="LiveId" clId="{B0013EED-9C46-4A33-9309-79C1863C0A68}" dt="2025-02-19T14:47:08.053" v="1004" actId="1076"/>
          <ac:picMkLst>
            <pc:docMk/>
            <pc:sldMk cId="3130983224" sldId="277"/>
            <ac:picMk id="5" creationId="{B02EB309-9E79-E68E-200D-919595CB7FFB}"/>
          </ac:picMkLst>
        </pc:picChg>
        <pc:picChg chg="add mod">
          <ac:chgData name="Abhirup Bag" userId="50c544b531b19592" providerId="LiveId" clId="{B0013EED-9C46-4A33-9309-79C1863C0A68}" dt="2025-02-19T15:27:19.432" v="1567" actId="1440"/>
          <ac:picMkLst>
            <pc:docMk/>
            <pc:sldMk cId="3130983224" sldId="277"/>
            <ac:picMk id="8" creationId="{5925FE60-F883-400B-20F4-FCE012068533}"/>
          </ac:picMkLst>
        </pc:picChg>
      </pc:sldChg>
      <pc:sldChg chg="addSp modSp new del mod">
        <pc:chgData name="Abhirup Bag" userId="50c544b531b19592" providerId="LiveId" clId="{B0013EED-9C46-4A33-9309-79C1863C0A68}" dt="2025-02-23T05:41:37.102" v="2418" actId="47"/>
        <pc:sldMkLst>
          <pc:docMk/>
          <pc:sldMk cId="3792597962" sldId="278"/>
        </pc:sldMkLst>
      </pc:sldChg>
      <pc:sldChg chg="addSp delSp modSp new del mod">
        <pc:chgData name="Abhirup Bag" userId="50c544b531b19592" providerId="LiveId" clId="{B0013EED-9C46-4A33-9309-79C1863C0A68}" dt="2025-02-23T05:41:40.677" v="2419" actId="47"/>
        <pc:sldMkLst>
          <pc:docMk/>
          <pc:sldMk cId="2572499378" sldId="279"/>
        </pc:sldMkLst>
      </pc:sldChg>
      <pc:sldChg chg="addSp delSp modSp new del mod">
        <pc:chgData name="Abhirup Bag" userId="50c544b531b19592" providerId="LiveId" clId="{B0013EED-9C46-4A33-9309-79C1863C0A68}" dt="2025-02-23T05:41:50.930" v="2420" actId="47"/>
        <pc:sldMkLst>
          <pc:docMk/>
          <pc:sldMk cId="3669114079" sldId="280"/>
        </pc:sldMkLst>
      </pc:sldChg>
      <pc:sldChg chg="addSp delSp modSp new del mod">
        <pc:chgData name="Abhirup Bag" userId="50c544b531b19592" providerId="LiveId" clId="{B0013EED-9C46-4A33-9309-79C1863C0A68}" dt="2025-02-23T05:41:52.545" v="2421" actId="47"/>
        <pc:sldMkLst>
          <pc:docMk/>
          <pc:sldMk cId="2496146019" sldId="281"/>
        </pc:sldMkLst>
      </pc:sldChg>
      <pc:sldChg chg="addSp delSp modSp new add del mod">
        <pc:chgData name="Abhirup Bag" userId="50c544b531b19592" providerId="LiveId" clId="{B0013EED-9C46-4A33-9309-79C1863C0A68}" dt="2025-02-23T05:42:09.702" v="2424" actId="47"/>
        <pc:sldMkLst>
          <pc:docMk/>
          <pc:sldMk cId="2784879124" sldId="282"/>
        </pc:sldMkLst>
      </pc:sldChg>
      <pc:sldChg chg="addSp delSp modSp new del mod">
        <pc:chgData name="Abhirup Bag" userId="50c544b531b19592" providerId="LiveId" clId="{B0013EED-9C46-4A33-9309-79C1863C0A68}" dt="2025-02-23T05:42:10.519" v="2425" actId="47"/>
        <pc:sldMkLst>
          <pc:docMk/>
          <pc:sldMk cId="2073534969" sldId="283"/>
        </pc:sldMkLst>
      </pc:sldChg>
      <pc:sldChg chg="addSp delSp modSp new mod">
        <pc:chgData name="Abhirup Bag" userId="50c544b531b19592" providerId="LiveId" clId="{B0013EED-9C46-4A33-9309-79C1863C0A68}" dt="2025-02-23T06:46:32.874" v="2962" actId="2711"/>
        <pc:sldMkLst>
          <pc:docMk/>
          <pc:sldMk cId="1070038386" sldId="284"/>
        </pc:sldMkLst>
        <pc:spChg chg="add mod">
          <ac:chgData name="Abhirup Bag" userId="50c544b531b19592" providerId="LiveId" clId="{B0013EED-9C46-4A33-9309-79C1863C0A68}" dt="2025-02-23T06:46:32.874" v="2962" actId="2711"/>
          <ac:spMkLst>
            <pc:docMk/>
            <pc:sldMk cId="1070038386" sldId="284"/>
            <ac:spMk id="6" creationId="{A80A9B76-F5E2-F5CA-8B82-3B86F3C1706A}"/>
          </ac:spMkLst>
        </pc:spChg>
      </pc:sldChg>
      <pc:sldChg chg="addSp delSp modSp new mod">
        <pc:chgData name="Abhirup Bag" userId="50c544b531b19592" providerId="LiveId" clId="{B0013EED-9C46-4A33-9309-79C1863C0A68}" dt="2025-02-19T16:19:30.960" v="1861" actId="14861"/>
        <pc:sldMkLst>
          <pc:docMk/>
          <pc:sldMk cId="2428385630" sldId="285"/>
        </pc:sldMkLst>
        <pc:spChg chg="add mod">
          <ac:chgData name="Abhirup Bag" userId="50c544b531b19592" providerId="LiveId" clId="{B0013EED-9C46-4A33-9309-79C1863C0A68}" dt="2025-02-19T16:19:30.960" v="1861" actId="14861"/>
          <ac:spMkLst>
            <pc:docMk/>
            <pc:sldMk cId="2428385630" sldId="285"/>
            <ac:spMk id="5" creationId="{D4D22FBB-327E-A919-C267-5498873221AF}"/>
          </ac:spMkLst>
        </pc:spChg>
      </pc:sldChg>
      <pc:sldChg chg="modSp new mod">
        <pc:chgData name="Abhirup Bag" userId="50c544b531b19592" providerId="LiveId" clId="{B0013EED-9C46-4A33-9309-79C1863C0A68}" dt="2025-02-23T06:47:13.723" v="2965" actId="207"/>
        <pc:sldMkLst>
          <pc:docMk/>
          <pc:sldMk cId="3558407897" sldId="286"/>
        </pc:sldMkLst>
        <pc:spChg chg="mod">
          <ac:chgData name="Abhirup Bag" userId="50c544b531b19592" providerId="LiveId" clId="{B0013EED-9C46-4A33-9309-79C1863C0A68}" dt="2025-02-23T06:46:50.305" v="2963" actId="207"/>
          <ac:spMkLst>
            <pc:docMk/>
            <pc:sldMk cId="3558407897" sldId="286"/>
            <ac:spMk id="2" creationId="{26BA5467-F949-A89D-A771-6CCB8EFDCDB6}"/>
          </ac:spMkLst>
        </pc:spChg>
        <pc:spChg chg="mod">
          <ac:chgData name="Abhirup Bag" userId="50c544b531b19592" providerId="LiveId" clId="{B0013EED-9C46-4A33-9309-79C1863C0A68}" dt="2025-02-23T06:47:13.723" v="2965" actId="207"/>
          <ac:spMkLst>
            <pc:docMk/>
            <pc:sldMk cId="3558407897" sldId="286"/>
            <ac:spMk id="3" creationId="{F7DEE02D-477C-8C83-62AB-8C222EC1A13B}"/>
          </ac:spMkLst>
        </pc:spChg>
      </pc:sldChg>
      <pc:sldChg chg="addSp delSp modSp new mod">
        <pc:chgData name="Abhirup Bag" userId="50c544b531b19592" providerId="LiveId" clId="{B0013EED-9C46-4A33-9309-79C1863C0A68}" dt="2025-02-19T16:34:38.592" v="1945" actId="1038"/>
        <pc:sldMkLst>
          <pc:docMk/>
          <pc:sldMk cId="2091086651" sldId="287"/>
        </pc:sldMkLst>
        <pc:spChg chg="add mod ord">
          <ac:chgData name="Abhirup Bag" userId="50c544b531b19592" providerId="LiveId" clId="{B0013EED-9C46-4A33-9309-79C1863C0A68}" dt="2025-02-19T16:34:38.592" v="1945" actId="1038"/>
          <ac:spMkLst>
            <pc:docMk/>
            <pc:sldMk cId="2091086651" sldId="287"/>
            <ac:spMk id="7" creationId="{1AFEC9BD-F8C0-B12C-5826-FCF4A059B77A}"/>
          </ac:spMkLst>
        </pc:spChg>
        <pc:picChg chg="add mod">
          <ac:chgData name="Abhirup Bag" userId="50c544b531b19592" providerId="LiveId" clId="{B0013EED-9C46-4A33-9309-79C1863C0A68}" dt="2025-02-19T16:30:04.054" v="1912"/>
          <ac:picMkLst>
            <pc:docMk/>
            <pc:sldMk cId="2091086651" sldId="287"/>
            <ac:picMk id="4" creationId="{B84F35FD-A2D9-411D-6961-697104A3B2DA}"/>
          </ac:picMkLst>
        </pc:picChg>
        <pc:picChg chg="add mod">
          <ac:chgData name="Abhirup Bag" userId="50c544b531b19592" providerId="LiveId" clId="{B0013EED-9C46-4A33-9309-79C1863C0A68}" dt="2025-02-19T16:34:38.592" v="1945" actId="1038"/>
          <ac:picMkLst>
            <pc:docMk/>
            <pc:sldMk cId="2091086651" sldId="287"/>
            <ac:picMk id="6" creationId="{243C71D6-1612-A259-C0E5-67A21D9E1898}"/>
          </ac:picMkLst>
        </pc:picChg>
      </pc:sldChg>
      <pc:sldChg chg="addSp delSp modSp new del mod">
        <pc:chgData name="Abhirup Bag" userId="50c544b531b19592" providerId="LiveId" clId="{B0013EED-9C46-4A33-9309-79C1863C0A68}" dt="2025-02-19T16:52:08.729" v="2050" actId="47"/>
        <pc:sldMkLst>
          <pc:docMk/>
          <pc:sldMk cId="2446018299" sldId="288"/>
        </pc:sldMkLst>
      </pc:sldChg>
      <pc:sldChg chg="addSp delSp modSp new mod">
        <pc:chgData name="Abhirup Bag" userId="50c544b531b19592" providerId="LiveId" clId="{B0013EED-9C46-4A33-9309-79C1863C0A68}" dt="2025-02-23T22:05:39.989" v="2969"/>
        <pc:sldMkLst>
          <pc:docMk/>
          <pc:sldMk cId="4190379101" sldId="289"/>
        </pc:sldMkLst>
        <pc:spChg chg="add mod">
          <ac:chgData name="Abhirup Bag" userId="50c544b531b19592" providerId="LiveId" clId="{B0013EED-9C46-4A33-9309-79C1863C0A68}" dt="2025-02-23T06:38:00.284" v="2931" actId="1076"/>
          <ac:spMkLst>
            <pc:docMk/>
            <pc:sldMk cId="4190379101" sldId="289"/>
            <ac:spMk id="2" creationId="{605D18CD-C665-C706-9B6A-710F04E37CB0}"/>
          </ac:spMkLst>
        </pc:spChg>
        <pc:spChg chg="add mod">
          <ac:chgData name="Abhirup Bag" userId="50c544b531b19592" providerId="LiveId" clId="{B0013EED-9C46-4A33-9309-79C1863C0A68}" dt="2025-02-23T06:38:19.130" v="2933" actId="1076"/>
          <ac:spMkLst>
            <pc:docMk/>
            <pc:sldMk cId="4190379101" sldId="289"/>
            <ac:spMk id="3" creationId="{DF8186D0-B4A9-8B1C-2974-A8969CEDF656}"/>
          </ac:spMkLst>
        </pc:spChg>
        <pc:spChg chg="add mod">
          <ac:chgData name="Abhirup Bag" userId="50c544b531b19592" providerId="LiveId" clId="{B0013EED-9C46-4A33-9309-79C1863C0A68}" dt="2025-02-23T22:05:39.989" v="2969"/>
          <ac:spMkLst>
            <pc:docMk/>
            <pc:sldMk cId="4190379101" sldId="289"/>
            <ac:spMk id="4" creationId="{6FF38353-F645-C93E-7324-C4287305BDB6}"/>
          </ac:spMkLst>
        </pc:spChg>
        <pc:spChg chg="add mod">
          <ac:chgData name="Abhirup Bag" userId="50c544b531b19592" providerId="LiveId" clId="{B0013EED-9C46-4A33-9309-79C1863C0A68}" dt="2025-02-23T06:38:12.450" v="2932" actId="1076"/>
          <ac:spMkLst>
            <pc:docMk/>
            <pc:sldMk cId="4190379101" sldId="289"/>
            <ac:spMk id="5" creationId="{FEA29E5B-CDA8-439E-0821-17A09D032C04}"/>
          </ac:spMkLst>
        </pc:sp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6" creationId="{F4713002-301A-B736-8857-5DF6539CDA67}"/>
          </ac:cxnSpMkLst>
        </pc:cxnChg>
        <pc:cxnChg chg="add mod">
          <ac:chgData name="Abhirup Bag" userId="50c544b531b19592" providerId="LiveId" clId="{B0013EED-9C46-4A33-9309-79C1863C0A68}" dt="2025-02-19T16:50:44.186" v="2034" actId="1076"/>
          <ac:cxnSpMkLst>
            <pc:docMk/>
            <pc:sldMk cId="4190379101" sldId="289"/>
            <ac:cxnSpMk id="7" creationId="{E82DA0A1-4DDE-8769-8CBF-4BF0AC189EF2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8" creationId="{2A642115-94A8-F3C7-2FD2-BF78F70C9CB5}"/>
          </ac:cxnSpMkLst>
        </pc:cxnChg>
        <pc:cxnChg chg="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9" creationId="{57FABCFB-FC76-9538-776C-48F1EE83ED79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0" creationId="{EBF6B7A1-B594-AD36-9E5A-8C503815396B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1" creationId="{E1AB3D69-B086-1FD8-BD01-F5E3DEE0E94C}"/>
          </ac:cxnSpMkLst>
        </pc:cxnChg>
        <pc:cxnChg chg="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2" creationId="{8186C1EB-A222-C3DB-D425-58C8FFEF17A2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4" creationId="{2188B950-E196-A81D-25C0-5A28481EF7F5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24" creationId="{F63A2775-2C13-D5E5-E610-A65021617FFC}"/>
          </ac:cxnSpMkLst>
        </pc:cxnChg>
        <pc:cxnChg chg="add mod">
          <ac:chgData name="Abhirup Bag" userId="50c544b531b19592" providerId="LiveId" clId="{B0013EED-9C46-4A33-9309-79C1863C0A68}" dt="2025-02-23T06:27:26.256" v="2822" actId="1076"/>
          <ac:cxnSpMkLst>
            <pc:docMk/>
            <pc:sldMk cId="4190379101" sldId="289"/>
            <ac:cxnSpMk id="26" creationId="{3FC5B411-D496-C1F4-6F47-CC5C31CE3A95}"/>
          </ac:cxnSpMkLst>
        </pc:cxnChg>
      </pc:sldChg>
      <pc:sldChg chg="addSp delSp modSp new mod">
        <pc:chgData name="Abhirup Bag" userId="50c544b531b19592" providerId="LiveId" clId="{B0013EED-9C46-4A33-9309-79C1863C0A68}" dt="2025-02-23T05:10:15.743" v="2234" actId="1076"/>
        <pc:sldMkLst>
          <pc:docMk/>
          <pc:sldMk cId="1846737117" sldId="290"/>
        </pc:sldMkLst>
        <pc:spChg chg="add del">
          <ac:chgData name="Abhirup Bag" userId="50c544b531b19592" providerId="LiveId" clId="{B0013EED-9C46-4A33-9309-79C1863C0A68}" dt="2025-02-22T19:05:18.591" v="2157" actId="478"/>
          <ac:spMkLst>
            <pc:docMk/>
            <pc:sldMk cId="1846737117" sldId="290"/>
            <ac:spMk id="3" creationId="{CFC25854-C10A-A045-E070-292618BE84CE}"/>
          </ac:spMkLst>
        </pc:spChg>
        <pc:spChg chg="add mod">
          <ac:chgData name="Abhirup Bag" userId="50c544b531b19592" providerId="LiveId" clId="{B0013EED-9C46-4A33-9309-79C1863C0A68}" dt="2025-02-23T05:09:58.802" v="2233" actId="1076"/>
          <ac:spMkLst>
            <pc:docMk/>
            <pc:sldMk cId="1846737117" sldId="290"/>
            <ac:spMk id="4" creationId="{61090B0D-A5BE-3D9F-DAA1-339697E74FE6}"/>
          </ac:spMkLst>
        </pc:spChg>
        <pc:spChg chg="add mod">
          <ac:chgData name="Abhirup Bag" userId="50c544b531b19592" providerId="LiveId" clId="{B0013EED-9C46-4A33-9309-79C1863C0A68}" dt="2025-02-23T05:10:15.743" v="2234" actId="1076"/>
          <ac:spMkLst>
            <pc:docMk/>
            <pc:sldMk cId="1846737117" sldId="290"/>
            <ac:spMk id="5" creationId="{AA991992-B401-D254-729B-7206AB04E7CF}"/>
          </ac:spMkLst>
        </pc:spChg>
        <pc:spChg chg="add mod">
          <ac:chgData name="Abhirup Bag" userId="50c544b531b19592" providerId="LiveId" clId="{B0013EED-9C46-4A33-9309-79C1863C0A68}" dt="2025-02-23T05:10:15.743" v="2234" actId="1076"/>
          <ac:spMkLst>
            <pc:docMk/>
            <pc:sldMk cId="1846737117" sldId="290"/>
            <ac:spMk id="6" creationId="{342CBA85-8A11-F8E6-B6F6-DD148A441D9E}"/>
          </ac:spMkLst>
        </pc:spChg>
        <pc:spChg chg="add del mod">
          <ac:chgData name="Abhirup Bag" userId="50c544b531b19592" providerId="LiveId" clId="{B0013EED-9C46-4A33-9309-79C1863C0A68}" dt="2025-02-23T04:57:34.650" v="2165" actId="478"/>
          <ac:spMkLst>
            <pc:docMk/>
            <pc:sldMk cId="1846737117" sldId="290"/>
            <ac:spMk id="7" creationId="{21E7C7AB-0AFB-797C-A685-9D2286C547DF}"/>
          </ac:spMkLst>
        </pc:spChg>
        <pc:spChg chg="add del mod">
          <ac:chgData name="Abhirup Bag" userId="50c544b531b19592" providerId="LiveId" clId="{B0013EED-9C46-4A33-9309-79C1863C0A68}" dt="2025-02-23T04:57:34.650" v="2165" actId="478"/>
          <ac:spMkLst>
            <pc:docMk/>
            <pc:sldMk cId="1846737117" sldId="290"/>
            <ac:spMk id="8" creationId="{C4FED5EB-3F2D-691F-DE46-E8AD4C9764D1}"/>
          </ac:spMkLst>
        </pc:spChg>
        <pc:spChg chg="add mod">
          <ac:chgData name="Abhirup Bag" userId="50c544b531b19592" providerId="LiveId" clId="{B0013EED-9C46-4A33-9309-79C1863C0A68}" dt="2025-02-23T05:10:15.743" v="2234" actId="1076"/>
          <ac:spMkLst>
            <pc:docMk/>
            <pc:sldMk cId="1846737117" sldId="290"/>
            <ac:spMk id="12" creationId="{524E3DC8-D40B-C464-9002-F376FCB448B6}"/>
          </ac:spMkLst>
        </pc:spChg>
        <pc:spChg chg="add mod">
          <ac:chgData name="Abhirup Bag" userId="50c544b531b19592" providerId="LiveId" clId="{B0013EED-9C46-4A33-9309-79C1863C0A68}" dt="2025-02-23T05:08:07.853" v="2214" actId="14100"/>
          <ac:spMkLst>
            <pc:docMk/>
            <pc:sldMk cId="1846737117" sldId="290"/>
            <ac:spMk id="14" creationId="{4BE897C8-BD89-CB37-7266-91664358E79B}"/>
          </ac:spMkLst>
        </pc:spChg>
        <pc:spChg chg="add mod">
          <ac:chgData name="Abhirup Bag" userId="50c544b531b19592" providerId="LiveId" clId="{B0013EED-9C46-4A33-9309-79C1863C0A68}" dt="2025-02-23T05:08:34.221" v="2219" actId="20577"/>
          <ac:spMkLst>
            <pc:docMk/>
            <pc:sldMk cId="1846737117" sldId="290"/>
            <ac:spMk id="16" creationId="{EC0ECD68-8BB2-7AD6-7A74-10A0285BA468}"/>
          </ac:spMkLst>
        </pc:spChg>
        <pc:spChg chg="add del mod">
          <ac:chgData name="Abhirup Bag" userId="50c544b531b19592" providerId="LiveId" clId="{B0013EED-9C46-4A33-9309-79C1863C0A68}" dt="2025-02-23T04:57:34.650" v="2165" actId="478"/>
          <ac:spMkLst>
            <pc:docMk/>
            <pc:sldMk cId="1846737117" sldId="290"/>
            <ac:spMk id="17" creationId="{EFA8BA87-E4A3-DBAA-5FED-112647C8C925}"/>
          </ac:spMkLst>
        </pc:spChg>
        <pc:picChg chg="mod">
          <ac:chgData name="Abhirup Bag" userId="50c544b531b19592" providerId="LiveId" clId="{B0013EED-9C46-4A33-9309-79C1863C0A68}" dt="2025-02-23T05:10:15.743" v="2234" actId="1076"/>
          <ac:picMkLst>
            <pc:docMk/>
            <pc:sldMk cId="1846737117" sldId="290"/>
            <ac:picMk id="9" creationId="{C8DB9E56-E61A-4924-D0C0-42D3C9850F01}"/>
          </ac:picMkLst>
        </pc:picChg>
        <pc:picChg chg="del">
          <ac:chgData name="Abhirup Bag" userId="50c544b531b19592" providerId="LiveId" clId="{B0013EED-9C46-4A33-9309-79C1863C0A68}" dt="2025-02-23T04:57:34.650" v="2165" actId="478"/>
          <ac:picMkLst>
            <pc:docMk/>
            <pc:sldMk cId="1846737117" sldId="290"/>
            <ac:picMk id="10" creationId="{58D92185-49DD-A2E7-2795-F199E543949F}"/>
          </ac:picMkLst>
        </pc:picChg>
        <pc:picChg chg="mod">
          <ac:chgData name="Abhirup Bag" userId="50c544b531b19592" providerId="LiveId" clId="{B0013EED-9C46-4A33-9309-79C1863C0A68}" dt="2025-02-23T05:10:15.743" v="2234" actId="1076"/>
          <ac:picMkLst>
            <pc:docMk/>
            <pc:sldMk cId="1846737117" sldId="290"/>
            <ac:picMk id="11" creationId="{37700E55-D60A-61E6-563E-61C48C3B9273}"/>
          </ac:picMkLst>
        </pc:picChg>
        <pc:picChg chg="mod">
          <ac:chgData name="Abhirup Bag" userId="50c544b531b19592" providerId="LiveId" clId="{B0013EED-9C46-4A33-9309-79C1863C0A68}" dt="2025-02-23T05:10:15.743" v="2234" actId="1076"/>
          <ac:picMkLst>
            <pc:docMk/>
            <pc:sldMk cId="1846737117" sldId="290"/>
            <ac:picMk id="13" creationId="{E6652B25-63B1-F7EF-2C05-3BE021ECB0E6}"/>
          </ac:picMkLst>
        </pc:picChg>
        <pc:picChg chg="add mod">
          <ac:chgData name="Abhirup Bag" userId="50c544b531b19592" providerId="LiveId" clId="{B0013EED-9C46-4A33-9309-79C1863C0A68}" dt="2025-02-23T05:08:07.853" v="2214" actId="14100"/>
          <ac:picMkLst>
            <pc:docMk/>
            <pc:sldMk cId="1846737117" sldId="290"/>
            <ac:picMk id="15" creationId="{C22137C7-2E16-05C6-5F96-A80FC6C3FBCF}"/>
          </ac:picMkLst>
        </pc:picChg>
      </pc:sldChg>
      <pc:sldChg chg="delSp new del mod">
        <pc:chgData name="Abhirup Bag" userId="50c544b531b19592" providerId="LiveId" clId="{B0013EED-9C46-4A33-9309-79C1863C0A68}" dt="2025-02-23T05:41:24.032" v="2417" actId="47"/>
        <pc:sldMkLst>
          <pc:docMk/>
          <pc:sldMk cId="1701557095" sldId="291"/>
        </pc:sldMkLst>
        <pc:spChg chg="del">
          <ac:chgData name="Abhirup Bag" userId="50c544b531b19592" providerId="LiveId" clId="{B0013EED-9C46-4A33-9309-79C1863C0A68}" dt="2025-02-23T05:10:30.490" v="2236" actId="478"/>
          <ac:spMkLst>
            <pc:docMk/>
            <pc:sldMk cId="1701557095" sldId="291"/>
            <ac:spMk id="2" creationId="{F89B94A5-2C38-21CF-EA77-C1B75C8FA52C}"/>
          </ac:spMkLst>
        </pc:spChg>
        <pc:spChg chg="del">
          <ac:chgData name="Abhirup Bag" userId="50c544b531b19592" providerId="LiveId" clId="{B0013EED-9C46-4A33-9309-79C1863C0A68}" dt="2025-02-23T05:10:30.490" v="2236" actId="478"/>
          <ac:spMkLst>
            <pc:docMk/>
            <pc:sldMk cId="1701557095" sldId="291"/>
            <ac:spMk id="3" creationId="{676613B3-1009-8C79-EEE7-1B53CDCA4DC4}"/>
          </ac:spMkLst>
        </pc:spChg>
      </pc:sldChg>
      <pc:sldChg chg="addSp delSp modSp new mod">
        <pc:chgData name="Abhirup Bag" userId="50c544b531b19592" providerId="LiveId" clId="{B0013EED-9C46-4A33-9309-79C1863C0A68}" dt="2025-02-23T05:30:03.448" v="2362" actId="113"/>
        <pc:sldMkLst>
          <pc:docMk/>
          <pc:sldMk cId="4194979942" sldId="292"/>
        </pc:sldMkLst>
        <pc:spChg chg="del mod">
          <ac:chgData name="Abhirup Bag" userId="50c544b531b19592" providerId="LiveId" clId="{B0013EED-9C46-4A33-9309-79C1863C0A68}" dt="2025-02-23T05:11:42.788" v="2249" actId="478"/>
          <ac:spMkLst>
            <pc:docMk/>
            <pc:sldMk cId="4194979942" sldId="292"/>
            <ac:spMk id="2" creationId="{806431B6-8E5A-CBE8-FE3A-CD8AF7674644}"/>
          </ac:spMkLst>
        </pc:spChg>
        <pc:spChg chg="del">
          <ac:chgData name="Abhirup Bag" userId="50c544b531b19592" providerId="LiveId" clId="{B0013EED-9C46-4A33-9309-79C1863C0A68}" dt="2025-02-23T05:10:44.383" v="2238" actId="478"/>
          <ac:spMkLst>
            <pc:docMk/>
            <pc:sldMk cId="4194979942" sldId="292"/>
            <ac:spMk id="3" creationId="{2E5A26D5-CB18-1E3A-C7A6-B802AFDE4C54}"/>
          </ac:spMkLst>
        </pc:spChg>
        <pc:spChg chg="add mod">
          <ac:chgData name="Abhirup Bag" userId="50c544b531b19592" providerId="LiveId" clId="{B0013EED-9C46-4A33-9309-79C1863C0A68}" dt="2025-02-23T05:29:47.485" v="2360" actId="1036"/>
          <ac:spMkLst>
            <pc:docMk/>
            <pc:sldMk cId="4194979942" sldId="292"/>
            <ac:spMk id="4" creationId="{EFE52832-FCBB-C85E-0129-288A5FFC756D}"/>
          </ac:spMkLst>
        </pc:spChg>
        <pc:spChg chg="add del mod">
          <ac:chgData name="Abhirup Bag" userId="50c544b531b19592" providerId="LiveId" clId="{B0013EED-9C46-4A33-9309-79C1863C0A68}" dt="2025-02-23T05:11:47.485" v="2250" actId="478"/>
          <ac:spMkLst>
            <pc:docMk/>
            <pc:sldMk cId="4194979942" sldId="292"/>
            <ac:spMk id="6" creationId="{D7FCFE06-95C8-38DD-A28B-4A90DECFEB02}"/>
          </ac:spMkLst>
        </pc:spChg>
        <pc:spChg chg="add mod">
          <ac:chgData name="Abhirup Bag" userId="50c544b531b19592" providerId="LiveId" clId="{B0013EED-9C46-4A33-9309-79C1863C0A68}" dt="2025-02-23T05:14:04.507" v="2264" actId="6549"/>
          <ac:spMkLst>
            <pc:docMk/>
            <pc:sldMk cId="4194979942" sldId="292"/>
            <ac:spMk id="7" creationId="{73504257-ABC4-C0DD-CBAB-CCE14F752E4D}"/>
          </ac:spMkLst>
        </pc:spChg>
        <pc:spChg chg="add del">
          <ac:chgData name="Abhirup Bag" userId="50c544b531b19592" providerId="LiveId" clId="{B0013EED-9C46-4A33-9309-79C1863C0A68}" dt="2025-02-23T05:14:05.252" v="2265" actId="22"/>
          <ac:spMkLst>
            <pc:docMk/>
            <pc:sldMk cId="4194979942" sldId="292"/>
            <ac:spMk id="9" creationId="{267D3AAB-09CA-A46E-3B73-6ADF5178DAF6}"/>
          </ac:spMkLst>
        </pc:spChg>
        <pc:spChg chg="add">
          <ac:chgData name="Abhirup Bag" userId="50c544b531b19592" providerId="LiveId" clId="{B0013EED-9C46-4A33-9309-79C1863C0A68}" dt="2025-02-23T05:14:48.899" v="2266"/>
          <ac:spMkLst>
            <pc:docMk/>
            <pc:sldMk cId="4194979942" sldId="292"/>
            <ac:spMk id="10" creationId="{FF472509-A8E5-653A-33C0-57E383174BFC}"/>
          </ac:spMkLst>
        </pc:spChg>
        <pc:spChg chg="add del mod">
          <ac:chgData name="Abhirup Bag" userId="50c544b531b19592" providerId="LiveId" clId="{B0013EED-9C46-4A33-9309-79C1863C0A68}" dt="2025-02-23T05:20:33.399" v="2290" actId="12084"/>
          <ac:spMkLst>
            <pc:docMk/>
            <pc:sldMk cId="4194979942" sldId="292"/>
            <ac:spMk id="12" creationId="{FCB3CADF-A50F-292E-08E7-B32F3353CEAB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17" creationId="{F4E9F417-DE1C-E84A-9422-BBF849553E7E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18" creationId="{6A599E6C-1564-EBEE-22FE-2F7084E72251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19" creationId="{4505736B-A93D-0751-7E0E-E7EFE1325814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20" creationId="{07BBA4DE-0933-13F9-4715-C54A3515392C}"/>
          </ac:spMkLst>
        </pc:spChg>
        <pc:spChg chg="mod">
          <ac:chgData name="Abhirup Bag" userId="50c544b531b19592" providerId="LiveId" clId="{B0013EED-9C46-4A33-9309-79C1863C0A68}" dt="2025-02-23T05:29:20.613" v="2350" actId="14838"/>
          <ac:spMkLst>
            <pc:docMk/>
            <pc:sldMk cId="4194979942" sldId="292"/>
            <ac:spMk id="21" creationId="{C151EA4C-E285-EE53-F0F0-680E466CAC9D}"/>
          </ac:spMkLst>
        </pc:spChg>
        <pc:spChg chg="mod">
          <ac:chgData name="Abhirup Bag" userId="50c544b531b19592" providerId="LiveId" clId="{B0013EED-9C46-4A33-9309-79C1863C0A68}" dt="2025-02-23T05:29:59.303" v="2361" actId="113"/>
          <ac:spMkLst>
            <pc:docMk/>
            <pc:sldMk cId="4194979942" sldId="292"/>
            <ac:spMk id="22" creationId="{69D40641-4B2F-114A-CECD-27B27969618B}"/>
          </ac:spMkLst>
        </pc:spChg>
        <pc:spChg chg="mod">
          <ac:chgData name="Abhirup Bag" userId="50c544b531b19592" providerId="LiveId" clId="{B0013EED-9C46-4A33-9309-79C1863C0A68}" dt="2025-02-23T05:30:03.448" v="2362" actId="113"/>
          <ac:spMkLst>
            <pc:docMk/>
            <pc:sldMk cId="4194979942" sldId="292"/>
            <ac:spMk id="23" creationId="{D1B430ED-8653-DDC7-4B7E-4ECF3ABC7061}"/>
          </ac:spMkLst>
        </pc:spChg>
        <pc:spChg chg="mod">
          <ac:chgData name="Abhirup Bag" userId="50c544b531b19592" providerId="LiveId" clId="{B0013EED-9C46-4A33-9309-79C1863C0A68}" dt="2025-02-23T05:29:03.792" v="2349" actId="14838"/>
          <ac:spMkLst>
            <pc:docMk/>
            <pc:sldMk cId="4194979942" sldId="292"/>
            <ac:spMk id="24" creationId="{6BAE039C-EC80-FA6F-7FD0-87DD4CA41B81}"/>
          </ac:spMkLst>
        </pc:spChg>
        <pc:spChg chg="mod">
          <ac:chgData name="Abhirup Bag" userId="50c544b531b19592" providerId="LiveId" clId="{B0013EED-9C46-4A33-9309-79C1863C0A68}" dt="2025-02-23T05:29:03.792" v="2349" actId="14838"/>
          <ac:spMkLst>
            <pc:docMk/>
            <pc:sldMk cId="4194979942" sldId="292"/>
            <ac:spMk id="25" creationId="{4BE7BF5D-40E1-5E0C-9B2D-5499967A6F56}"/>
          </ac:spMkLst>
        </pc:spChg>
        <pc:grpChg chg="mod">
          <ac:chgData name="Abhirup Bag" userId="50c544b531b19592" providerId="LiveId" clId="{B0013EED-9C46-4A33-9309-79C1863C0A68}" dt="2025-02-23T05:29:44.323" v="2352" actId="1076"/>
          <ac:grpSpMkLst>
            <pc:docMk/>
            <pc:sldMk cId="4194979942" sldId="292"/>
            <ac:grpSpMk id="16" creationId="{15F25B78-CA59-11B8-1A9A-B6AF55D97720}"/>
          </ac:grpSpMkLst>
        </pc:grpChg>
        <pc:graphicFrameChg chg="add mod">
          <ac:chgData name="Abhirup Bag" userId="50c544b531b19592" providerId="LiveId" clId="{B0013EED-9C46-4A33-9309-79C1863C0A68}" dt="2025-02-23T05:17:44.898" v="2279" actId="12084"/>
          <ac:graphicFrameMkLst>
            <pc:docMk/>
            <pc:sldMk cId="4194979942" sldId="292"/>
            <ac:graphicFrameMk id="13" creationId="{400D60C2-6106-99D2-8911-00267535F25E}"/>
          </ac:graphicFrameMkLst>
        </pc:graphicFrameChg>
        <pc:graphicFrameChg chg="add del mod modGraphic">
          <ac:chgData name="Abhirup Bag" userId="50c544b531b19592" providerId="LiveId" clId="{B0013EED-9C46-4A33-9309-79C1863C0A68}" dt="2025-02-23T05:20:15.333" v="2289" actId="478"/>
          <ac:graphicFrameMkLst>
            <pc:docMk/>
            <pc:sldMk cId="4194979942" sldId="292"/>
            <ac:graphicFrameMk id="14" creationId="{E3E729DC-7AED-A1FB-DC36-1391A5747630}"/>
          </ac:graphicFrameMkLst>
        </pc:graphicFrameChg>
        <pc:graphicFrameChg chg="add del mod">
          <ac:chgData name="Abhirup Bag" userId="50c544b531b19592" providerId="LiveId" clId="{B0013EED-9C46-4A33-9309-79C1863C0A68}" dt="2025-02-23T05:25:44.425" v="2337" actId="18245"/>
          <ac:graphicFrameMkLst>
            <pc:docMk/>
            <pc:sldMk cId="4194979942" sldId="292"/>
            <ac:graphicFrameMk id="15" creationId="{397F7CE5-871C-1FD5-3DED-5B97919082D7}"/>
          </ac:graphicFrameMkLst>
        </pc:graphicFrameChg>
      </pc:sldChg>
      <pc:sldChg chg="addSp delSp modSp new mod">
        <pc:chgData name="Abhirup Bag" userId="50c544b531b19592" providerId="LiveId" clId="{B0013EED-9C46-4A33-9309-79C1863C0A68}" dt="2025-02-23T05:43:40.259" v="2441" actId="1076"/>
        <pc:sldMkLst>
          <pc:docMk/>
          <pc:sldMk cId="2644254177" sldId="293"/>
        </pc:sldMkLst>
        <pc:spChg chg="mod">
          <ac:chgData name="Abhirup Bag" userId="50c544b531b19592" providerId="LiveId" clId="{B0013EED-9C46-4A33-9309-79C1863C0A68}" dt="2025-02-23T05:43:40.259" v="2441" actId="1076"/>
          <ac:spMkLst>
            <pc:docMk/>
            <pc:sldMk cId="2644254177" sldId="293"/>
            <ac:spMk id="2" creationId="{FE10F074-C203-713A-FD37-9A8EBE8CB5AE}"/>
          </ac:spMkLst>
        </pc:spChg>
        <pc:spChg chg="del">
          <ac:chgData name="Abhirup Bag" userId="50c544b531b19592" providerId="LiveId" clId="{B0013EED-9C46-4A33-9309-79C1863C0A68}" dt="2025-02-23T05:31:36.198" v="2375"/>
          <ac:spMkLst>
            <pc:docMk/>
            <pc:sldMk cId="2644254177" sldId="293"/>
            <ac:spMk id="3" creationId="{1CFFC9B7-B806-05DB-1B56-1E4CD2582361}"/>
          </ac:spMkLst>
        </pc:spChg>
        <pc:spChg chg="add del mod">
          <ac:chgData name="Abhirup Bag" userId="50c544b531b19592" providerId="LiveId" clId="{B0013EED-9C46-4A33-9309-79C1863C0A68}" dt="2025-02-23T05:33:44.722" v="2385" actId="12084"/>
          <ac:spMkLst>
            <pc:docMk/>
            <pc:sldMk cId="2644254177" sldId="293"/>
            <ac:spMk id="4" creationId="{0D09E1F2-0B20-CB9F-9D1E-33CE4DEFDD35}"/>
          </ac:spMkLst>
        </pc:spChg>
        <pc:graphicFrameChg chg="add mod">
          <ac:chgData name="Abhirup Bag" userId="50c544b531b19592" providerId="LiveId" clId="{B0013EED-9C46-4A33-9309-79C1863C0A68}" dt="2025-02-23T05:40:42.894" v="2413" actId="1076"/>
          <ac:graphicFrameMkLst>
            <pc:docMk/>
            <pc:sldMk cId="2644254177" sldId="293"/>
            <ac:graphicFrameMk id="5" creationId="{7DE4341F-E869-CA55-51B7-D89B5EFC1C63}"/>
          </ac:graphicFrameMkLst>
        </pc:graphicFrameChg>
      </pc:sldChg>
      <pc:sldChg chg="addSp modSp new mod">
        <pc:chgData name="Abhirup Bag" userId="50c544b531b19592" providerId="LiveId" clId="{B0013EED-9C46-4A33-9309-79C1863C0A68}" dt="2025-02-23T06:06:28.783" v="2602" actId="20577"/>
        <pc:sldMkLst>
          <pc:docMk/>
          <pc:sldMk cId="3205543804" sldId="294"/>
        </pc:sldMkLst>
        <pc:spChg chg="add mod">
          <ac:chgData name="Abhirup Bag" userId="50c544b531b19592" providerId="LiveId" clId="{B0013EED-9C46-4A33-9309-79C1863C0A68}" dt="2025-02-23T06:06:28.783" v="2602" actId="20577"/>
          <ac:spMkLst>
            <pc:docMk/>
            <pc:sldMk cId="3205543804" sldId="294"/>
            <ac:spMk id="2" creationId="{25B260EB-AE82-E2BE-3D21-B0B07C23775C}"/>
          </ac:spMkLst>
        </pc:spChg>
        <pc:spChg chg="add mod">
          <ac:chgData name="Abhirup Bag" userId="50c544b531b19592" providerId="LiveId" clId="{B0013EED-9C46-4A33-9309-79C1863C0A68}" dt="2025-02-23T05:47:55.268" v="2466" actId="1035"/>
          <ac:spMkLst>
            <pc:docMk/>
            <pc:sldMk cId="3205543804" sldId="294"/>
            <ac:spMk id="3" creationId="{DF808468-A588-A779-4F8C-358FC1CD501A}"/>
          </ac:spMkLst>
        </pc:spChg>
        <pc:picChg chg="add mod">
          <ac:chgData name="Abhirup Bag" userId="50c544b531b19592" providerId="LiveId" clId="{B0013EED-9C46-4A33-9309-79C1863C0A68}" dt="2025-02-23T05:47:50.812" v="2463" actId="1035"/>
          <ac:picMkLst>
            <pc:docMk/>
            <pc:sldMk cId="3205543804" sldId="294"/>
            <ac:picMk id="4" creationId="{E9CB11C8-A20F-0129-AD89-3D3313DA935B}"/>
          </ac:picMkLst>
        </pc:picChg>
      </pc:sldChg>
      <pc:sldChg chg="addSp delSp modSp new mod">
        <pc:chgData name="Abhirup Bag" userId="50c544b531b19592" providerId="LiveId" clId="{B0013EED-9C46-4A33-9309-79C1863C0A68}" dt="2025-02-23T05:49:49.780" v="2486" actId="14861"/>
        <pc:sldMkLst>
          <pc:docMk/>
          <pc:sldMk cId="2818957201" sldId="295"/>
        </pc:sldMkLst>
        <pc:spChg chg="del">
          <ac:chgData name="Abhirup Bag" userId="50c544b531b19592" providerId="LiveId" clId="{B0013EED-9C46-4A33-9309-79C1863C0A68}" dt="2025-02-23T05:48:13.585" v="2468" actId="478"/>
          <ac:spMkLst>
            <pc:docMk/>
            <pc:sldMk cId="2818957201" sldId="295"/>
            <ac:spMk id="2" creationId="{C536A641-65F3-7D20-8CAC-19B3EBB14470}"/>
          </ac:spMkLst>
        </pc:spChg>
        <pc:spChg chg="del">
          <ac:chgData name="Abhirup Bag" userId="50c544b531b19592" providerId="LiveId" clId="{B0013EED-9C46-4A33-9309-79C1863C0A68}" dt="2025-02-23T05:48:13.585" v="2468" actId="478"/>
          <ac:spMkLst>
            <pc:docMk/>
            <pc:sldMk cId="2818957201" sldId="295"/>
            <ac:spMk id="3" creationId="{BF690B32-172A-63C2-F230-EC899DBD5AF5}"/>
          </ac:spMkLst>
        </pc:spChg>
        <pc:spChg chg="add mod">
          <ac:chgData name="Abhirup Bag" userId="50c544b531b19592" providerId="LiveId" clId="{B0013EED-9C46-4A33-9309-79C1863C0A68}" dt="2025-02-23T05:48:14.606" v="2469"/>
          <ac:spMkLst>
            <pc:docMk/>
            <pc:sldMk cId="2818957201" sldId="295"/>
            <ac:spMk id="4" creationId="{A1C5A2DF-0821-0BE4-BD83-46B377AF45DC}"/>
          </ac:spMkLst>
        </pc:spChg>
        <pc:spChg chg="add mod">
          <ac:chgData name="Abhirup Bag" userId="50c544b531b19592" providerId="LiveId" clId="{B0013EED-9C46-4A33-9309-79C1863C0A68}" dt="2025-02-23T05:48:14.606" v="2469"/>
          <ac:spMkLst>
            <pc:docMk/>
            <pc:sldMk cId="2818957201" sldId="295"/>
            <ac:spMk id="6" creationId="{1DB2E1A7-12F9-7216-9F3F-0B2073BA69F5}"/>
          </ac:spMkLst>
        </pc:spChg>
        <pc:picChg chg="add mod">
          <ac:chgData name="Abhirup Bag" userId="50c544b531b19592" providerId="LiveId" clId="{B0013EED-9C46-4A33-9309-79C1863C0A68}" dt="2025-02-23T05:48:14.606" v="2469"/>
          <ac:picMkLst>
            <pc:docMk/>
            <pc:sldMk cId="2818957201" sldId="295"/>
            <ac:picMk id="5" creationId="{A0FB3F60-4B23-7CFD-63F3-8CF62A127D79}"/>
          </ac:picMkLst>
        </pc:picChg>
        <pc:picChg chg="add del mod">
          <ac:chgData name="Abhirup Bag" userId="50c544b531b19592" providerId="LiveId" clId="{B0013EED-9C46-4A33-9309-79C1863C0A68}" dt="2025-02-23T05:48:34.367" v="2472" actId="478"/>
          <ac:picMkLst>
            <pc:docMk/>
            <pc:sldMk cId="2818957201" sldId="295"/>
            <ac:picMk id="7" creationId="{E095D1D1-0C54-5517-734D-8C68A2E54239}"/>
          </ac:picMkLst>
        </pc:picChg>
        <pc:picChg chg="add mod">
          <ac:chgData name="Abhirup Bag" userId="50c544b531b19592" providerId="LiveId" clId="{B0013EED-9C46-4A33-9309-79C1863C0A68}" dt="2025-02-23T05:49:49.780" v="2486" actId="14861"/>
          <ac:picMkLst>
            <pc:docMk/>
            <pc:sldMk cId="2818957201" sldId="295"/>
            <ac:picMk id="8" creationId="{7EBC1740-2550-4454-5412-1A9792B62BF4}"/>
          </ac:picMkLst>
        </pc:picChg>
      </pc:sldChg>
      <pc:sldChg chg="addSp delSp modSp new mod ord">
        <pc:chgData name="Abhirup Bag" userId="50c544b531b19592" providerId="LiveId" clId="{B0013EED-9C46-4A33-9309-79C1863C0A68}" dt="2025-02-23T06:45:53.645" v="2961" actId="14861"/>
        <pc:sldMkLst>
          <pc:docMk/>
          <pc:sldMk cId="1309016123" sldId="296"/>
        </pc:sldMkLst>
        <pc:spChg chg="del mod">
          <ac:chgData name="Abhirup Bag" userId="50c544b531b19592" providerId="LiveId" clId="{B0013EED-9C46-4A33-9309-79C1863C0A68}" dt="2025-02-23T05:51:40.075" v="2498" actId="478"/>
          <ac:spMkLst>
            <pc:docMk/>
            <pc:sldMk cId="1309016123" sldId="296"/>
            <ac:spMk id="2" creationId="{7A7232F8-5B04-20E0-F9F6-4155D1FB2AAF}"/>
          </ac:spMkLst>
        </pc:spChg>
        <pc:spChg chg="del">
          <ac:chgData name="Abhirup Bag" userId="50c544b531b19592" providerId="LiveId" clId="{B0013EED-9C46-4A33-9309-79C1863C0A68}" dt="2025-02-23T05:53:24.636" v="2511" actId="478"/>
          <ac:spMkLst>
            <pc:docMk/>
            <pc:sldMk cId="1309016123" sldId="296"/>
            <ac:spMk id="3" creationId="{11059962-842F-E669-D7AF-8CDA289D464D}"/>
          </ac:spMkLst>
        </pc:spChg>
        <pc:spChg chg="add mod">
          <ac:chgData name="Abhirup Bag" userId="50c544b531b19592" providerId="LiveId" clId="{B0013EED-9C46-4A33-9309-79C1863C0A68}" dt="2025-02-23T06:01:14.174" v="2577" actId="1076"/>
          <ac:spMkLst>
            <pc:docMk/>
            <pc:sldMk cId="1309016123" sldId="296"/>
            <ac:spMk id="4" creationId="{39839B36-CB84-A0C7-FFE7-713740E16662}"/>
          </ac:spMkLst>
        </pc:spChg>
        <pc:spChg chg="add del mod">
          <ac:chgData name="Abhirup Bag" userId="50c544b531b19592" providerId="LiveId" clId="{B0013EED-9C46-4A33-9309-79C1863C0A68}" dt="2025-02-23T05:51:43.430" v="2499" actId="478"/>
          <ac:spMkLst>
            <pc:docMk/>
            <pc:sldMk cId="1309016123" sldId="296"/>
            <ac:spMk id="6" creationId="{BF175674-F749-A667-B0F3-9C44C36195F4}"/>
          </ac:spMkLst>
        </pc:spChg>
        <pc:graphicFrameChg chg="add mod modGraphic">
          <ac:chgData name="Abhirup Bag" userId="50c544b531b19592" providerId="LiveId" clId="{B0013EED-9C46-4A33-9309-79C1863C0A68}" dt="2025-02-23T06:45:53.645" v="2961" actId="14861"/>
          <ac:graphicFrameMkLst>
            <pc:docMk/>
            <pc:sldMk cId="1309016123" sldId="296"/>
            <ac:graphicFrameMk id="7" creationId="{CEFFB9F5-8EBE-599F-CE45-F3FF4522DB9A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8" creationId="{7B7E17CA-927E-0D6D-BA55-DD133104545C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9" creationId="{6743850D-DC50-3D94-A4D6-A205E1E4FDB7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10" creationId="{0B9EE621-825D-FF15-F526-8F9226BFB446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11" creationId="{326CD074-20E5-623A-0799-91C224987202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12" creationId="{E4AEFB99-825F-C2CA-7C90-111E5B218B32}"/>
          </ac:graphicFrameMkLst>
        </pc:graphicFrameChg>
      </pc:sldChg>
      <pc:sldChg chg="addSp delSp modSp new mod">
        <pc:chgData name="Abhirup Bag" userId="50c544b531b19592" providerId="LiveId" clId="{B0013EED-9C46-4A33-9309-79C1863C0A68}" dt="2025-02-23T06:44:33.330" v="2960" actId="1076"/>
        <pc:sldMkLst>
          <pc:docMk/>
          <pc:sldMk cId="611669685" sldId="297"/>
        </pc:sldMkLst>
        <pc:spChg chg="add del">
          <ac:chgData name="Abhirup Bag" userId="50c544b531b19592" providerId="LiveId" clId="{B0013EED-9C46-4A33-9309-79C1863C0A68}" dt="2025-02-23T06:09:16.008" v="2615" actId="478"/>
          <ac:spMkLst>
            <pc:docMk/>
            <pc:sldMk cId="611669685" sldId="297"/>
            <ac:spMk id="2" creationId="{174039BA-6ADF-8D5F-2ADA-BA6D266AFD36}"/>
          </ac:spMkLst>
        </pc:spChg>
        <pc:spChg chg="add mod">
          <ac:chgData name="Abhirup Bag" userId="50c544b531b19592" providerId="LiveId" clId="{B0013EED-9C46-4A33-9309-79C1863C0A68}" dt="2025-02-23T06:44:33.330" v="2960" actId="1076"/>
          <ac:spMkLst>
            <pc:docMk/>
            <pc:sldMk cId="611669685" sldId="297"/>
            <ac:spMk id="3" creationId="{C0867360-00A8-15E4-0B62-23111F460778}"/>
          </ac:spMkLst>
        </pc:spChg>
        <pc:spChg chg="add">
          <ac:chgData name="Abhirup Bag" userId="50c544b531b19592" providerId="LiveId" clId="{B0013EED-9C46-4A33-9309-79C1863C0A68}" dt="2025-02-23T06:11:08.480" v="2639"/>
          <ac:spMkLst>
            <pc:docMk/>
            <pc:sldMk cId="611669685" sldId="297"/>
            <ac:spMk id="5" creationId="{B0D5CE31-1B92-49AE-6EB1-937BE36AD2BE}"/>
          </ac:spMkLst>
        </pc:spChg>
        <pc:spChg chg="add del mod">
          <ac:chgData name="Abhirup Bag" userId="50c544b531b19592" providerId="LiveId" clId="{B0013EED-9C46-4A33-9309-79C1863C0A68}" dt="2025-02-23T06:14:07.735" v="2667" actId="12084"/>
          <ac:spMkLst>
            <pc:docMk/>
            <pc:sldMk cId="611669685" sldId="297"/>
            <ac:spMk id="6" creationId="{AF400903-7EEF-3ACE-A74C-CB8185069E2B}"/>
          </ac:spMkLst>
        </pc:spChg>
        <pc:spChg chg="add">
          <ac:chgData name="Abhirup Bag" userId="50c544b531b19592" providerId="LiveId" clId="{B0013EED-9C46-4A33-9309-79C1863C0A68}" dt="2025-02-23T06:11:39.249" v="2642"/>
          <ac:spMkLst>
            <pc:docMk/>
            <pc:sldMk cId="611669685" sldId="297"/>
            <ac:spMk id="7" creationId="{BCFF1BE3-EBE0-318D-FD51-64EF51153E43}"/>
          </ac:spMkLst>
        </pc:spChg>
        <pc:spChg chg="add">
          <ac:chgData name="Abhirup Bag" userId="50c544b531b19592" providerId="LiveId" clId="{B0013EED-9C46-4A33-9309-79C1863C0A68}" dt="2025-02-23T06:11:45.182" v="2643"/>
          <ac:spMkLst>
            <pc:docMk/>
            <pc:sldMk cId="611669685" sldId="297"/>
            <ac:spMk id="8" creationId="{CC9712A5-E852-BFDC-03A4-1C61E6D0260D}"/>
          </ac:spMkLst>
        </pc:spChg>
        <pc:spChg chg="add">
          <ac:chgData name="Abhirup Bag" userId="50c544b531b19592" providerId="LiveId" clId="{B0013EED-9C46-4A33-9309-79C1863C0A68}" dt="2025-02-23T06:12:11.047" v="2648"/>
          <ac:spMkLst>
            <pc:docMk/>
            <pc:sldMk cId="611669685" sldId="297"/>
            <ac:spMk id="9" creationId="{16D9495D-E61D-BD90-E667-5B5338676FF8}"/>
          </ac:spMkLst>
        </pc:spChg>
        <pc:spChg chg="add mod">
          <ac:chgData name="Abhirup Bag" userId="50c544b531b19592" providerId="LiveId" clId="{B0013EED-9C46-4A33-9309-79C1863C0A68}" dt="2025-02-23T06:16:41.997" v="2696"/>
          <ac:spMkLst>
            <pc:docMk/>
            <pc:sldMk cId="611669685" sldId="297"/>
            <ac:spMk id="12" creationId="{FA2AEE4A-51AE-8C26-78A6-909989A28F9F}"/>
          </ac:spMkLst>
        </pc:spChg>
        <pc:spChg chg="add mod">
          <ac:chgData name="Abhirup Bag" userId="50c544b531b19592" providerId="LiveId" clId="{B0013EED-9C46-4A33-9309-79C1863C0A68}" dt="2025-02-23T06:16:41.997" v="2696"/>
          <ac:spMkLst>
            <pc:docMk/>
            <pc:sldMk cId="611669685" sldId="297"/>
            <ac:spMk id="13" creationId="{39D6038F-7BD8-B408-BD2F-0649E3908942}"/>
          </ac:spMkLst>
        </pc:spChg>
        <pc:spChg chg="mod">
          <ac:chgData name="Abhirup Bag" userId="50c544b531b19592" providerId="LiveId" clId="{B0013EED-9C46-4A33-9309-79C1863C0A68}" dt="2025-02-23T06:18:39.025" v="2726"/>
          <ac:spMkLst>
            <pc:docMk/>
            <pc:sldMk cId="611669685" sldId="297"/>
            <ac:spMk id="15" creationId="{DDA31AD0-E67F-5BA4-83B0-D6D7F5B8BCFF}"/>
          </ac:spMkLst>
        </pc:spChg>
        <pc:spChg chg="mod">
          <ac:chgData name="Abhirup Bag" userId="50c544b531b19592" providerId="LiveId" clId="{B0013EED-9C46-4A33-9309-79C1863C0A68}" dt="2025-02-23T06:20:08.011" v="2775" actId="20577"/>
          <ac:spMkLst>
            <pc:docMk/>
            <pc:sldMk cId="611669685" sldId="297"/>
            <ac:spMk id="16" creationId="{17612DF4-F195-33E8-AA39-2E03F43D4E41}"/>
          </ac:spMkLst>
        </pc:spChg>
        <pc:spChg chg="mod">
          <ac:chgData name="Abhirup Bag" userId="50c544b531b19592" providerId="LiveId" clId="{B0013EED-9C46-4A33-9309-79C1863C0A68}" dt="2025-02-23T06:18:39.494" v="2727"/>
          <ac:spMkLst>
            <pc:docMk/>
            <pc:sldMk cId="611669685" sldId="297"/>
            <ac:spMk id="18" creationId="{6D36344F-289B-843B-A869-D290410D2777}"/>
          </ac:spMkLst>
        </pc:spChg>
        <pc:spChg chg="mod">
          <ac:chgData name="Abhirup Bag" userId="50c544b531b19592" providerId="LiveId" clId="{B0013EED-9C46-4A33-9309-79C1863C0A68}" dt="2025-02-23T06:19:42.485" v="2752" actId="20577"/>
          <ac:spMkLst>
            <pc:docMk/>
            <pc:sldMk cId="611669685" sldId="297"/>
            <ac:spMk id="19" creationId="{A7282B64-CEBA-79AE-3F2E-5DFD2CCA6681}"/>
          </ac:spMkLst>
        </pc:spChg>
        <pc:spChg chg="mod">
          <ac:chgData name="Abhirup Bag" userId="50c544b531b19592" providerId="LiveId" clId="{B0013EED-9C46-4A33-9309-79C1863C0A68}" dt="2025-02-23T06:18:39.887" v="2728"/>
          <ac:spMkLst>
            <pc:docMk/>
            <pc:sldMk cId="611669685" sldId="297"/>
            <ac:spMk id="21" creationId="{A9F4BD05-1F5F-4B4C-4F52-AC5D364B5637}"/>
          </ac:spMkLst>
        </pc:spChg>
        <pc:spChg chg="mod">
          <ac:chgData name="Abhirup Bag" userId="50c544b531b19592" providerId="LiveId" clId="{B0013EED-9C46-4A33-9309-79C1863C0A68}" dt="2025-02-23T06:18:58.943" v="2734" actId="20577"/>
          <ac:spMkLst>
            <pc:docMk/>
            <pc:sldMk cId="611669685" sldId="297"/>
            <ac:spMk id="22" creationId="{C921B336-E4C8-9780-846B-96DCCCA5C102}"/>
          </ac:spMkLst>
        </pc:s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11" creationId="{A10C8FD4-D9A7-F08B-B43B-B09642CE2BD7}"/>
          </ac:grpSpMkLst>
        </pc:gr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14" creationId="{ACD70FFA-05A4-5AAA-4C03-7786ABC200D8}"/>
          </ac:grpSpMkLst>
        </pc:gr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17" creationId="{5C695F8D-C623-9462-9D4E-2612DD4822BF}"/>
          </ac:grpSpMkLst>
        </pc:gr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20" creationId="{5DE969A7-F0E1-9CB3-D3B3-83A6D2581AB7}"/>
          </ac:grpSpMkLst>
        </pc:grpChg>
        <pc:graphicFrameChg chg="add mod">
          <ac:chgData name="Abhirup Bag" userId="50c544b531b19592" providerId="LiveId" clId="{B0013EED-9C46-4A33-9309-79C1863C0A68}" dt="2025-02-23T06:44:33.330" v="2960" actId="1076"/>
          <ac:graphicFrameMkLst>
            <pc:docMk/>
            <pc:sldMk cId="611669685" sldId="297"/>
            <ac:graphicFrameMk id="10" creationId="{E36E12F2-F258-4751-6A0C-E8A74FC6441A}"/>
          </ac:graphicFrameMkLst>
        </pc:graphicFrameChg>
        <pc:picChg chg="add mod">
          <ac:chgData name="Abhirup Bag" userId="50c544b531b19592" providerId="LiveId" clId="{B0013EED-9C46-4A33-9309-79C1863C0A68}" dt="2025-02-23T06:44:33.330" v="2960" actId="1076"/>
          <ac:picMkLst>
            <pc:docMk/>
            <pc:sldMk cId="611669685" sldId="297"/>
            <ac:picMk id="4" creationId="{BDF3BF4C-515B-5623-8718-4B3B6EB88DF8}"/>
          </ac:picMkLst>
        </pc:picChg>
      </pc:sldChg>
      <pc:sldChg chg="addSp delSp modSp new mod">
        <pc:chgData name="Abhirup Bag" userId="50c544b531b19592" providerId="LiveId" clId="{B0013EED-9C46-4A33-9309-79C1863C0A68}" dt="2025-02-23T06:25:12.472" v="2808"/>
        <pc:sldMkLst>
          <pc:docMk/>
          <pc:sldMk cId="2976079718" sldId="298"/>
        </pc:sldMkLst>
        <pc:spChg chg="del">
          <ac:chgData name="Abhirup Bag" userId="50c544b531b19592" providerId="LiveId" clId="{B0013EED-9C46-4A33-9309-79C1863C0A68}" dt="2025-02-23T06:23:32.707" v="2792" actId="478"/>
          <ac:spMkLst>
            <pc:docMk/>
            <pc:sldMk cId="2976079718" sldId="298"/>
            <ac:spMk id="2" creationId="{2FA9E503-3ADE-F0C8-8190-3D8583E5E36C}"/>
          </ac:spMkLst>
        </pc:spChg>
        <pc:spChg chg="del">
          <ac:chgData name="Abhirup Bag" userId="50c544b531b19592" providerId="LiveId" clId="{B0013EED-9C46-4A33-9309-79C1863C0A68}" dt="2025-02-23T06:23:32.707" v="2792" actId="478"/>
          <ac:spMkLst>
            <pc:docMk/>
            <pc:sldMk cId="2976079718" sldId="298"/>
            <ac:spMk id="3" creationId="{51EE7E1F-88D4-586D-AD64-6A42E02CC468}"/>
          </ac:spMkLst>
        </pc:spChg>
        <pc:spChg chg="add mod">
          <ac:chgData name="Abhirup Bag" userId="50c544b531b19592" providerId="LiveId" clId="{B0013EED-9C46-4A33-9309-79C1863C0A68}" dt="2025-02-23T06:23:49.325" v="2799" actId="20577"/>
          <ac:spMkLst>
            <pc:docMk/>
            <pc:sldMk cId="2976079718" sldId="298"/>
            <ac:spMk id="4" creationId="{9EB280E4-3C69-6571-1BB6-A1B5684EB7AD}"/>
          </ac:spMkLst>
        </pc:spChg>
        <pc:graphicFrameChg chg="add mod">
          <ac:chgData name="Abhirup Bag" userId="50c544b531b19592" providerId="LiveId" clId="{B0013EED-9C46-4A33-9309-79C1863C0A68}" dt="2025-02-23T06:25:12.472" v="2808"/>
          <ac:graphicFrameMkLst>
            <pc:docMk/>
            <pc:sldMk cId="2976079718" sldId="298"/>
            <ac:graphicFrameMk id="5" creationId="{FECBF9DE-4D5F-75A6-DF63-2D8E38F3CFB5}"/>
          </ac:graphicFrameMkLst>
        </pc:graphicFrameChg>
      </pc:sldChg>
      <pc:sldChg chg="addSp delSp modSp new del mod">
        <pc:chgData name="Abhirup Bag" userId="50c544b531b19592" providerId="LiveId" clId="{B0013EED-9C46-4A33-9309-79C1863C0A68}" dt="2025-02-23T06:37:46.379" v="2929" actId="47"/>
        <pc:sldMkLst>
          <pc:docMk/>
          <pc:sldMk cId="1166764557" sldId="299"/>
        </pc:sldMkLst>
        <pc:spChg chg="del">
          <ac:chgData name="Abhirup Bag" userId="50c544b531b19592" providerId="LiveId" clId="{B0013EED-9C46-4A33-9309-79C1863C0A68}" dt="2025-02-23T06:28:15.707" v="2832" actId="478"/>
          <ac:spMkLst>
            <pc:docMk/>
            <pc:sldMk cId="1166764557" sldId="299"/>
            <ac:spMk id="2" creationId="{4289F88B-C1EA-AFDF-F0C8-51ED13E729CD}"/>
          </ac:spMkLst>
        </pc:spChg>
        <pc:spChg chg="del">
          <ac:chgData name="Abhirup Bag" userId="50c544b531b19592" providerId="LiveId" clId="{B0013EED-9C46-4A33-9309-79C1863C0A68}" dt="2025-02-23T06:28:15.707" v="2832" actId="478"/>
          <ac:spMkLst>
            <pc:docMk/>
            <pc:sldMk cId="1166764557" sldId="299"/>
            <ac:spMk id="3" creationId="{B78F0D1C-161B-EA50-505B-D1F017D608A7}"/>
          </ac:spMkLst>
        </pc:spChg>
        <pc:spChg chg="add mod">
          <ac:chgData name="Abhirup Bag" userId="50c544b531b19592" providerId="LiveId" clId="{B0013EED-9C46-4A33-9309-79C1863C0A68}" dt="2025-02-23T06:30:05.868" v="2864" actId="1076"/>
          <ac:spMkLst>
            <pc:docMk/>
            <pc:sldMk cId="1166764557" sldId="299"/>
            <ac:spMk id="4" creationId="{9D0F0FF8-7C42-D8CF-BC2C-F4250C5E935D}"/>
          </ac:spMkLst>
        </pc:spChg>
        <pc:spChg chg="add mod">
          <ac:chgData name="Abhirup Bag" userId="50c544b531b19592" providerId="LiveId" clId="{B0013EED-9C46-4A33-9309-79C1863C0A68}" dt="2025-02-23T06:33:32.753" v="2871" actId="1076"/>
          <ac:spMkLst>
            <pc:docMk/>
            <pc:sldMk cId="1166764557" sldId="299"/>
            <ac:spMk id="5" creationId="{EDF99A9A-7485-D25C-EB62-27044DFC9634}"/>
          </ac:spMkLst>
        </pc:spChg>
      </pc:sldChg>
      <pc:sldChg chg="addSp modSp new mod">
        <pc:chgData name="Abhirup Bag" userId="50c544b531b19592" providerId="LiveId" clId="{B0013EED-9C46-4A33-9309-79C1863C0A68}" dt="2025-02-23T06:35:59.388" v="2895" actId="20577"/>
        <pc:sldMkLst>
          <pc:docMk/>
          <pc:sldMk cId="3230240144" sldId="300"/>
        </pc:sldMkLst>
        <pc:spChg chg="add mod">
          <ac:chgData name="Abhirup Bag" userId="50c544b531b19592" providerId="LiveId" clId="{B0013EED-9C46-4A33-9309-79C1863C0A68}" dt="2025-02-23T06:35:25.139" v="2890" actId="1076"/>
          <ac:spMkLst>
            <pc:docMk/>
            <pc:sldMk cId="3230240144" sldId="300"/>
            <ac:spMk id="2" creationId="{81F5D4FB-EBEF-EB19-97D0-D507A504302C}"/>
          </ac:spMkLst>
        </pc:spChg>
        <pc:spChg chg="add mod">
          <ac:chgData name="Abhirup Bag" userId="50c544b531b19592" providerId="LiveId" clId="{B0013EED-9C46-4A33-9309-79C1863C0A68}" dt="2025-02-23T06:35:59.388" v="2895" actId="20577"/>
          <ac:spMkLst>
            <pc:docMk/>
            <pc:sldMk cId="3230240144" sldId="300"/>
            <ac:spMk id="3" creationId="{825D2C48-947D-5CB6-BC0B-B8E02AC6D7B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B1813C-A1A3-4B9D-B225-955CA25DF320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3036EC2-A92A-4F5D-8ABF-50AFA33CB31D}">
      <dgm:prSet custT="1">
        <dgm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IN" sz="2400" b="1" dirty="0">
              <a:latin typeface="Algerian" panose="04020705040A02060702" pitchFamily="82" charset="0"/>
            </a:rPr>
            <a:t>Common Non-parametric Methods</a:t>
          </a:r>
        </a:p>
      </dgm:t>
    </dgm:pt>
    <dgm:pt modelId="{3084EB00-F865-463B-ACF9-0977716659BB}" type="parTrans" cxnId="{D2112765-9412-41B4-8338-E1D99F0A580E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F0E3A49F-B209-46FE-A370-70E3A3759174}" type="sibTrans" cxnId="{D2112765-9412-41B4-8338-E1D99F0A580E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1EC037AD-C5DB-486C-B3C7-862FA093CAF4}">
      <dgm:prSet/>
      <dgm:spPr/>
      <dgm:t>
        <a:bodyPr/>
        <a:lstStyle/>
        <a:p>
          <a:endParaRPr lang="en-IN" sz="2200"/>
        </a:p>
      </dgm:t>
    </dgm:pt>
    <dgm:pt modelId="{AB143071-B513-4A36-90D5-F633BB98BBDF}" type="parTrans" cxnId="{17411428-2E98-42DE-8C56-17711984F41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49CFC59-6E85-416D-B816-EBBF8905763C}" type="sibTrans" cxnId="{17411428-2E98-42DE-8C56-17711984F41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6BC1114-8B1F-4FE7-B364-D63292C71ED4}">
      <dgm:prSet/>
      <dgm:spPr/>
      <dgm:t>
        <a:bodyPr/>
        <a:lstStyle/>
        <a:p>
          <a:endParaRPr lang="en-IN" sz="2200"/>
        </a:p>
      </dgm:t>
    </dgm:pt>
    <dgm:pt modelId="{9AC850F3-47DF-47A6-BDF6-67BF9C7D72DF}" type="parTrans" cxnId="{E6640B7F-6224-4916-B644-2434CA6CF24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45395B9-E81B-4EC3-8D6F-8F54455FC951}" type="sibTrans" cxnId="{E6640B7F-6224-4916-B644-2434CA6CF24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78DADFEA-B368-4473-BEBC-06886DBFBEA6}">
      <dgm:prSet/>
      <dgm:spPr/>
      <dgm:t>
        <a:bodyPr/>
        <a:lstStyle/>
        <a:p>
          <a:endParaRPr lang="en-IN" sz="2200"/>
        </a:p>
      </dgm:t>
    </dgm:pt>
    <dgm:pt modelId="{07EF459D-2E76-4886-A06F-63E5B1F67A6A}" type="parTrans" cxnId="{73ED9AEB-4B3D-4C91-B035-649DBE43AA6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C5E4A054-1940-497E-A431-06356A73900B}" type="sibTrans" cxnId="{73ED9AEB-4B3D-4C91-B035-649DBE43AA6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1921472-B26A-47D9-82CD-0EFF9AFF488B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Decision Trees</a:t>
          </a:r>
        </a:p>
      </dgm:t>
    </dgm:pt>
    <dgm:pt modelId="{721C2B3B-89BE-4BF1-AA59-0D52889FC981}" type="parTrans" cxnId="{9A428946-CA88-4A15-A4AD-5BA42BA791A7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1B61FC0C-3EF2-4C26-84A2-91A322AA88FD}" type="sibTrans" cxnId="{9A428946-CA88-4A15-A4AD-5BA42BA791A7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C3DA040C-CB21-448C-96B7-1287C208699B}">
      <dgm:prSet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Support Vector Machines (SVM)</a:t>
          </a:r>
        </a:p>
      </dgm:t>
    </dgm:pt>
    <dgm:pt modelId="{8647DE2A-E734-468C-AC10-4ABC8ECCE727}" type="parTrans" cxnId="{62D7ABAE-AD60-4E7D-9850-A1F9FE4B10AA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EBFC13E-D7DB-4097-A7A7-1C2BE06A345B}" type="sibTrans" cxnId="{62D7ABAE-AD60-4E7D-9850-A1F9FE4B10AA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FBD2D015-6B30-427C-979E-C4C9BA7DD4F2}">
      <dgm:prSet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K-Nearest Neighbour Estimation(KNN)</a:t>
          </a:r>
        </a:p>
      </dgm:t>
    </dgm:pt>
    <dgm:pt modelId="{27CE69F9-AF7E-4480-85EE-D0B56542C9E1}" type="parTrans" cxnId="{5E5A5AA8-826A-4400-8D60-BE09A3762463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D966324-C8DC-4F9C-BBD3-5AA779B41A7F}" type="sibTrans" cxnId="{5E5A5AA8-826A-4400-8D60-BE09A3762463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3B0AB42B-42AD-4BCA-82DF-4157E11DAF84}">
      <dgm:prSet/>
      <dgm:spPr/>
      <dgm:t>
        <a:bodyPr/>
        <a:lstStyle/>
        <a:p>
          <a:endParaRPr lang="en-IN" sz="2200"/>
        </a:p>
      </dgm:t>
    </dgm:pt>
    <dgm:pt modelId="{0DF83F12-D63F-4122-BF90-46C31D20E0B7}" type="parTrans" cxnId="{EB1CF9F3-B6D6-4408-BFA5-DCF06CE9582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D323DBC3-B4EB-4AD8-8778-CB0A97CBF584}" type="sibTrans" cxnId="{EB1CF9F3-B6D6-4408-BFA5-DCF06CE9582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51EC7344-F826-48EE-88B9-52BC5FBF7894}">
      <dgm:prSet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Neural networks</a:t>
          </a:r>
        </a:p>
      </dgm:t>
    </dgm:pt>
    <dgm:pt modelId="{5EB941AB-C3EE-4D83-9CBA-3A85594F54BF}" type="parTrans" cxnId="{07B998B7-4DF7-4A7C-9D64-42A68FF25598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586576A5-E62D-4C98-A207-9B5C9769B698}" type="sibTrans" cxnId="{07B998B7-4DF7-4A7C-9D64-42A68FF25598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D5444308-47D0-481A-8D49-7F50EFD7B62C}" type="pres">
      <dgm:prSet presAssocID="{06B1813C-A1A3-4B9D-B225-955CA25DF320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766FC81-640E-4E71-BBC8-133A1A503D8E}" type="pres">
      <dgm:prSet presAssocID="{06B1813C-A1A3-4B9D-B225-955CA25DF320}" presName="matrix" presStyleCnt="0"/>
      <dgm:spPr/>
    </dgm:pt>
    <dgm:pt modelId="{633C02FD-4A1E-4D96-9C16-6E0B6BA981BE}" type="pres">
      <dgm:prSet presAssocID="{06B1813C-A1A3-4B9D-B225-955CA25DF320}" presName="tile1" presStyleLbl="node1" presStyleIdx="0" presStyleCnt="4" custLinFactNeighborX="0" custLinFactNeighborY="0"/>
      <dgm:spPr/>
    </dgm:pt>
    <dgm:pt modelId="{41D3D3D7-5123-4C35-A41F-F0749160644F}" type="pres">
      <dgm:prSet presAssocID="{06B1813C-A1A3-4B9D-B225-955CA25DF320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8E32D1D-CFDA-4CA4-AEB4-CFB184C78668}" type="pres">
      <dgm:prSet presAssocID="{06B1813C-A1A3-4B9D-B225-955CA25DF320}" presName="tile2" presStyleLbl="node1" presStyleIdx="1" presStyleCnt="4"/>
      <dgm:spPr/>
    </dgm:pt>
    <dgm:pt modelId="{6B03CAC4-8FE2-409E-B568-0D4C9CBAAEE1}" type="pres">
      <dgm:prSet presAssocID="{06B1813C-A1A3-4B9D-B225-955CA25DF320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6A39F3A-0746-4C97-A6A2-14661847B21C}" type="pres">
      <dgm:prSet presAssocID="{06B1813C-A1A3-4B9D-B225-955CA25DF320}" presName="tile3" presStyleLbl="node1" presStyleIdx="2" presStyleCnt="4"/>
      <dgm:spPr/>
    </dgm:pt>
    <dgm:pt modelId="{5B005288-6D3D-46B7-98B5-1338C25B1C3C}" type="pres">
      <dgm:prSet presAssocID="{06B1813C-A1A3-4B9D-B225-955CA25DF320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BBA18CE-F18C-4873-A149-7CE5BB1150E4}" type="pres">
      <dgm:prSet presAssocID="{06B1813C-A1A3-4B9D-B225-955CA25DF320}" presName="tile4" presStyleLbl="node1" presStyleIdx="3" presStyleCnt="4"/>
      <dgm:spPr/>
    </dgm:pt>
    <dgm:pt modelId="{5F8D50AE-F3EB-4DAC-A483-ED72114AAE2A}" type="pres">
      <dgm:prSet presAssocID="{06B1813C-A1A3-4B9D-B225-955CA25DF320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9141806B-AD34-4E4F-9333-76ACDA179CC8}" type="pres">
      <dgm:prSet presAssocID="{06B1813C-A1A3-4B9D-B225-955CA25DF320}" presName="centerTile" presStyleLbl="fgShp" presStyleIdx="0" presStyleCnt="1" custScaleX="127526" custScaleY="126004">
        <dgm:presLayoutVars>
          <dgm:chMax val="0"/>
          <dgm:chPref val="0"/>
        </dgm:presLayoutVars>
      </dgm:prSet>
      <dgm:spPr/>
    </dgm:pt>
  </dgm:ptLst>
  <dgm:cxnLst>
    <dgm:cxn modelId="{17411428-2E98-42DE-8C56-17711984F41C}" srcId="{06B1813C-A1A3-4B9D-B225-955CA25DF320}" destId="{1EC037AD-C5DB-486C-B3C7-862FA093CAF4}" srcOrd="1" destOrd="0" parTransId="{AB143071-B513-4A36-90D5-F633BB98BBDF}" sibTransId="{649CFC59-6E85-416D-B816-EBBF8905763C}"/>
    <dgm:cxn modelId="{6652C460-F98E-44E4-A425-71488B25C027}" type="presOf" srcId="{81921472-B26A-47D9-82CD-0EFF9AFF488B}" destId="{41D3D3D7-5123-4C35-A41F-F0749160644F}" srcOrd="1" destOrd="0" presId="urn:microsoft.com/office/officeart/2005/8/layout/matrix1"/>
    <dgm:cxn modelId="{29694862-D225-4887-950A-08A680330AFD}" type="presOf" srcId="{51EC7344-F826-48EE-88B9-52BC5FBF7894}" destId="{5F8D50AE-F3EB-4DAC-A483-ED72114AAE2A}" srcOrd="1" destOrd="0" presId="urn:microsoft.com/office/officeart/2005/8/layout/matrix1"/>
    <dgm:cxn modelId="{D2112765-9412-41B4-8338-E1D99F0A580E}" srcId="{06B1813C-A1A3-4B9D-B225-955CA25DF320}" destId="{D3036EC2-A92A-4F5D-8ABF-50AFA33CB31D}" srcOrd="0" destOrd="0" parTransId="{3084EB00-F865-463B-ACF9-0977716659BB}" sibTransId="{F0E3A49F-B209-46FE-A370-70E3A3759174}"/>
    <dgm:cxn modelId="{9A428946-CA88-4A15-A4AD-5BA42BA791A7}" srcId="{D3036EC2-A92A-4F5D-8ABF-50AFA33CB31D}" destId="{81921472-B26A-47D9-82CD-0EFF9AFF488B}" srcOrd="0" destOrd="0" parTransId="{721C2B3B-89BE-4BF1-AA59-0D52889FC981}" sibTransId="{1B61FC0C-3EF2-4C26-84A2-91A322AA88FD}"/>
    <dgm:cxn modelId="{CCC7C24F-CB0A-45C5-8EB5-C64772174CA3}" type="presOf" srcId="{81921472-B26A-47D9-82CD-0EFF9AFF488B}" destId="{633C02FD-4A1E-4D96-9C16-6E0B6BA981BE}" srcOrd="0" destOrd="0" presId="urn:microsoft.com/office/officeart/2005/8/layout/matrix1"/>
    <dgm:cxn modelId="{4EEFD876-30FA-4B8D-8790-FED3D0DD95E5}" type="presOf" srcId="{51EC7344-F826-48EE-88B9-52BC5FBF7894}" destId="{4BBA18CE-F18C-4873-A149-7CE5BB1150E4}" srcOrd="0" destOrd="0" presId="urn:microsoft.com/office/officeart/2005/8/layout/matrix1"/>
    <dgm:cxn modelId="{E6640B7F-6224-4916-B644-2434CA6CF24C}" srcId="{06B1813C-A1A3-4B9D-B225-955CA25DF320}" destId="{86BC1114-8B1F-4FE7-B364-D63292C71ED4}" srcOrd="2" destOrd="0" parTransId="{9AC850F3-47DF-47A6-BDF6-67BF9C7D72DF}" sibTransId="{845395B9-E81B-4EC3-8D6F-8F54455FC951}"/>
    <dgm:cxn modelId="{20F3739B-2C1A-4A6D-9441-8DB2E3A1E095}" type="presOf" srcId="{FBD2D015-6B30-427C-979E-C4C9BA7DD4F2}" destId="{D6A39F3A-0746-4C97-A6A2-14661847B21C}" srcOrd="0" destOrd="0" presId="urn:microsoft.com/office/officeart/2005/8/layout/matrix1"/>
    <dgm:cxn modelId="{5E5A5AA8-826A-4400-8D60-BE09A3762463}" srcId="{D3036EC2-A92A-4F5D-8ABF-50AFA33CB31D}" destId="{FBD2D015-6B30-427C-979E-C4C9BA7DD4F2}" srcOrd="2" destOrd="0" parTransId="{27CE69F9-AF7E-4480-85EE-D0B56542C9E1}" sibTransId="{6D966324-C8DC-4F9C-BBD3-5AA779B41A7F}"/>
    <dgm:cxn modelId="{4B53B4A9-ADAA-4D37-AFA9-536BD6C3A8A6}" type="presOf" srcId="{06B1813C-A1A3-4B9D-B225-955CA25DF320}" destId="{D5444308-47D0-481A-8D49-7F50EFD7B62C}" srcOrd="0" destOrd="0" presId="urn:microsoft.com/office/officeart/2005/8/layout/matrix1"/>
    <dgm:cxn modelId="{62D7ABAE-AD60-4E7D-9850-A1F9FE4B10AA}" srcId="{D3036EC2-A92A-4F5D-8ABF-50AFA33CB31D}" destId="{C3DA040C-CB21-448C-96B7-1287C208699B}" srcOrd="1" destOrd="0" parTransId="{8647DE2A-E734-468C-AC10-4ABC8ECCE727}" sibTransId="{6EBFC13E-D7DB-4097-A7A7-1C2BE06A345B}"/>
    <dgm:cxn modelId="{07B998B7-4DF7-4A7C-9D64-42A68FF25598}" srcId="{D3036EC2-A92A-4F5D-8ABF-50AFA33CB31D}" destId="{51EC7344-F826-48EE-88B9-52BC5FBF7894}" srcOrd="3" destOrd="0" parTransId="{5EB941AB-C3EE-4D83-9CBA-3A85594F54BF}" sibTransId="{586576A5-E62D-4C98-A207-9B5C9769B698}"/>
    <dgm:cxn modelId="{4FB7C6D6-37E5-4955-9217-AA4C986CF7C2}" type="presOf" srcId="{D3036EC2-A92A-4F5D-8ABF-50AFA33CB31D}" destId="{9141806B-AD34-4E4F-9333-76ACDA179CC8}" srcOrd="0" destOrd="0" presId="urn:microsoft.com/office/officeart/2005/8/layout/matrix1"/>
    <dgm:cxn modelId="{BF68F3D9-D451-4550-868E-DF2AF6471FF9}" type="presOf" srcId="{FBD2D015-6B30-427C-979E-C4C9BA7DD4F2}" destId="{5B005288-6D3D-46B7-98B5-1338C25B1C3C}" srcOrd="1" destOrd="0" presId="urn:microsoft.com/office/officeart/2005/8/layout/matrix1"/>
    <dgm:cxn modelId="{1BB4DEDE-B25D-4CDA-B6CB-AB986FCB3198}" type="presOf" srcId="{C3DA040C-CB21-448C-96B7-1287C208699B}" destId="{6B03CAC4-8FE2-409E-B568-0D4C9CBAAEE1}" srcOrd="1" destOrd="0" presId="urn:microsoft.com/office/officeart/2005/8/layout/matrix1"/>
    <dgm:cxn modelId="{BDD120E2-30BD-4D83-AA78-6BC55F392381}" type="presOf" srcId="{C3DA040C-CB21-448C-96B7-1287C208699B}" destId="{B8E32D1D-CFDA-4CA4-AEB4-CFB184C78668}" srcOrd="0" destOrd="0" presId="urn:microsoft.com/office/officeart/2005/8/layout/matrix1"/>
    <dgm:cxn modelId="{73ED9AEB-4B3D-4C91-B035-649DBE43AA69}" srcId="{06B1813C-A1A3-4B9D-B225-955CA25DF320}" destId="{78DADFEA-B368-4473-BEBC-06886DBFBEA6}" srcOrd="3" destOrd="0" parTransId="{07EF459D-2E76-4886-A06F-63E5B1F67A6A}" sibTransId="{C5E4A054-1940-497E-A431-06356A73900B}"/>
    <dgm:cxn modelId="{EB1CF9F3-B6D6-4408-BFA5-DCF06CE95829}" srcId="{D3036EC2-A92A-4F5D-8ABF-50AFA33CB31D}" destId="{3B0AB42B-42AD-4BCA-82DF-4157E11DAF84}" srcOrd="4" destOrd="0" parTransId="{0DF83F12-D63F-4122-BF90-46C31D20E0B7}" sibTransId="{D323DBC3-B4EB-4AD8-8778-CB0A97CBF584}"/>
    <dgm:cxn modelId="{F4D262BC-F0E9-488E-95BF-8CD64AB77037}" type="presParOf" srcId="{D5444308-47D0-481A-8D49-7F50EFD7B62C}" destId="{B766FC81-640E-4E71-BBC8-133A1A503D8E}" srcOrd="0" destOrd="0" presId="urn:microsoft.com/office/officeart/2005/8/layout/matrix1"/>
    <dgm:cxn modelId="{BA738822-B545-4012-B25A-3041D817B825}" type="presParOf" srcId="{B766FC81-640E-4E71-BBC8-133A1A503D8E}" destId="{633C02FD-4A1E-4D96-9C16-6E0B6BA981BE}" srcOrd="0" destOrd="0" presId="urn:microsoft.com/office/officeart/2005/8/layout/matrix1"/>
    <dgm:cxn modelId="{ADA61C9B-A59D-433C-A8AB-2691F5852FAF}" type="presParOf" srcId="{B766FC81-640E-4E71-BBC8-133A1A503D8E}" destId="{41D3D3D7-5123-4C35-A41F-F0749160644F}" srcOrd="1" destOrd="0" presId="urn:microsoft.com/office/officeart/2005/8/layout/matrix1"/>
    <dgm:cxn modelId="{D5271FA4-52E5-4B80-93AB-DC04E8B32E8A}" type="presParOf" srcId="{B766FC81-640E-4E71-BBC8-133A1A503D8E}" destId="{B8E32D1D-CFDA-4CA4-AEB4-CFB184C78668}" srcOrd="2" destOrd="0" presId="urn:microsoft.com/office/officeart/2005/8/layout/matrix1"/>
    <dgm:cxn modelId="{1C6D6240-2FB6-456D-9D8A-E765E18617DD}" type="presParOf" srcId="{B766FC81-640E-4E71-BBC8-133A1A503D8E}" destId="{6B03CAC4-8FE2-409E-B568-0D4C9CBAAEE1}" srcOrd="3" destOrd="0" presId="urn:microsoft.com/office/officeart/2005/8/layout/matrix1"/>
    <dgm:cxn modelId="{019F6321-ED73-4FD8-81AF-9032FE9FB6BF}" type="presParOf" srcId="{B766FC81-640E-4E71-BBC8-133A1A503D8E}" destId="{D6A39F3A-0746-4C97-A6A2-14661847B21C}" srcOrd="4" destOrd="0" presId="urn:microsoft.com/office/officeart/2005/8/layout/matrix1"/>
    <dgm:cxn modelId="{D588877B-F38D-4A03-BF8E-FE77A308C8D9}" type="presParOf" srcId="{B766FC81-640E-4E71-BBC8-133A1A503D8E}" destId="{5B005288-6D3D-46B7-98B5-1338C25B1C3C}" srcOrd="5" destOrd="0" presId="urn:microsoft.com/office/officeart/2005/8/layout/matrix1"/>
    <dgm:cxn modelId="{020786B5-7211-4D90-BF58-89BB09795DF3}" type="presParOf" srcId="{B766FC81-640E-4E71-BBC8-133A1A503D8E}" destId="{4BBA18CE-F18C-4873-A149-7CE5BB1150E4}" srcOrd="6" destOrd="0" presId="urn:microsoft.com/office/officeart/2005/8/layout/matrix1"/>
    <dgm:cxn modelId="{132151B6-004B-41FA-9086-846B06B1D7CF}" type="presParOf" srcId="{B766FC81-640E-4E71-BBC8-133A1A503D8E}" destId="{5F8D50AE-F3EB-4DAC-A483-ED72114AAE2A}" srcOrd="7" destOrd="0" presId="urn:microsoft.com/office/officeart/2005/8/layout/matrix1"/>
    <dgm:cxn modelId="{F2AD5BA8-4EC7-4A36-BA45-F4B2F4C20E33}" type="presParOf" srcId="{D5444308-47D0-481A-8D49-7F50EFD7B62C}" destId="{9141806B-AD34-4E4F-9333-76ACDA179CC8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B0AAE0-AF1D-4706-A293-39E6A0D6DDF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2DA9F2A-A271-4A0B-9F3F-DBFB58E25DB4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Select a value for k.</a:t>
          </a:r>
          <a:endParaRPr lang="en-IN" dirty="0"/>
        </a:p>
      </dgm:t>
    </dgm:pt>
    <dgm:pt modelId="{46EDC32A-BF79-4AB3-8126-0FC3E7B41CF0}" type="parTrans" cxnId="{0A498201-4DD3-4ABB-864A-2AF59CA50D8D}">
      <dgm:prSet/>
      <dgm:spPr/>
      <dgm:t>
        <a:bodyPr/>
        <a:lstStyle/>
        <a:p>
          <a:pPr algn="ctr"/>
          <a:endParaRPr lang="en-IN"/>
        </a:p>
      </dgm:t>
    </dgm:pt>
    <dgm:pt modelId="{113E0729-046E-457D-96DE-DCB47D68F70B}" type="sibTrans" cxnId="{0A498201-4DD3-4ABB-864A-2AF59CA50D8D}">
      <dgm:prSet/>
      <dgm:spPr/>
      <dgm:t>
        <a:bodyPr/>
        <a:lstStyle/>
        <a:p>
          <a:pPr algn="ctr"/>
          <a:endParaRPr lang="en-IN"/>
        </a:p>
      </dgm:t>
    </dgm:pt>
    <dgm:pt modelId="{97626B5D-014E-46AE-8A59-020C07AD37D8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               Find the k-nearest neighbors of the query point 𝑥.</a:t>
          </a:r>
          <a:endParaRPr lang="en-IN" dirty="0"/>
        </a:p>
      </dgm:t>
    </dgm:pt>
    <dgm:pt modelId="{9B4E9BD1-CD0F-4D39-9CB1-E1D9582E5015}" type="parTrans" cxnId="{C545C8E8-A148-4946-9FC7-626425AB081A}">
      <dgm:prSet/>
      <dgm:spPr/>
      <dgm:t>
        <a:bodyPr/>
        <a:lstStyle/>
        <a:p>
          <a:pPr algn="ctr"/>
          <a:endParaRPr lang="en-IN"/>
        </a:p>
      </dgm:t>
    </dgm:pt>
    <dgm:pt modelId="{0A3B2BFE-263F-4ABC-A060-D791F1D3F06F}" type="sibTrans" cxnId="{C545C8E8-A148-4946-9FC7-626425AB081A}">
      <dgm:prSet/>
      <dgm:spPr/>
      <dgm:t>
        <a:bodyPr/>
        <a:lstStyle/>
        <a:p>
          <a:pPr algn="ctr"/>
          <a:endParaRPr lang="en-IN"/>
        </a:p>
      </dgm:t>
    </dgm:pt>
    <dgm:pt modelId="{B597D1FE-9BAA-4EA2-835F-CC32EB7E79E3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            Compute the volume V of the region containing these neighbors.</a:t>
          </a:r>
          <a:endParaRPr lang="en-IN" dirty="0"/>
        </a:p>
      </dgm:t>
    </dgm:pt>
    <dgm:pt modelId="{D5111DE1-5FF7-4B48-93E8-428A8D111D6C}" type="parTrans" cxnId="{02D7AB6A-E754-45C7-BF18-2AB67EF6D553}">
      <dgm:prSet/>
      <dgm:spPr/>
      <dgm:t>
        <a:bodyPr/>
        <a:lstStyle/>
        <a:p>
          <a:pPr algn="ctr"/>
          <a:endParaRPr lang="en-IN"/>
        </a:p>
      </dgm:t>
    </dgm:pt>
    <dgm:pt modelId="{9BD22CAA-A933-4AC6-9FBD-C8DEFFDA93DE}" type="sibTrans" cxnId="{02D7AB6A-E754-45C7-BF18-2AB67EF6D553}">
      <dgm:prSet/>
      <dgm:spPr/>
      <dgm:t>
        <a:bodyPr/>
        <a:lstStyle/>
        <a:p>
          <a:pPr algn="ctr"/>
          <a:endParaRPr lang="en-IN"/>
        </a:p>
      </dgm:t>
    </dgm:pt>
    <dgm:pt modelId="{B56880CA-CE00-4A1E-8E06-3939AF67E510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           Estimate the density using the formula above.</a:t>
          </a:r>
          <a:endParaRPr lang="en-IN" dirty="0"/>
        </a:p>
      </dgm:t>
    </dgm:pt>
    <dgm:pt modelId="{3614F51E-7498-4C62-99B2-C5E5B989F42A}" type="parTrans" cxnId="{112DFEB5-742A-41CC-996C-F166BBEDC37E}">
      <dgm:prSet/>
      <dgm:spPr/>
      <dgm:t>
        <a:bodyPr/>
        <a:lstStyle/>
        <a:p>
          <a:pPr algn="ctr"/>
          <a:endParaRPr lang="en-IN"/>
        </a:p>
      </dgm:t>
    </dgm:pt>
    <dgm:pt modelId="{52C55CD8-412C-4003-9AE0-F5E52AB8F88C}" type="sibTrans" cxnId="{112DFEB5-742A-41CC-996C-F166BBEDC37E}">
      <dgm:prSet/>
      <dgm:spPr/>
      <dgm:t>
        <a:bodyPr/>
        <a:lstStyle/>
        <a:p>
          <a:pPr algn="ctr"/>
          <a:endParaRPr lang="en-IN"/>
        </a:p>
      </dgm:t>
    </dgm:pt>
    <dgm:pt modelId="{94F9591E-6B8D-44A5-B762-5C48D77C2FDD}" type="pres">
      <dgm:prSet presAssocID="{26B0AAE0-AF1D-4706-A293-39E6A0D6DDFA}" presName="rootnode" presStyleCnt="0">
        <dgm:presLayoutVars>
          <dgm:chMax/>
          <dgm:chPref/>
          <dgm:dir/>
          <dgm:animLvl val="lvl"/>
        </dgm:presLayoutVars>
      </dgm:prSet>
      <dgm:spPr/>
    </dgm:pt>
    <dgm:pt modelId="{9521796A-CF3E-43F7-BA2F-7D09FA61FFF7}" type="pres">
      <dgm:prSet presAssocID="{12DA9F2A-A271-4A0B-9F3F-DBFB58E25DB4}" presName="composite" presStyleCnt="0"/>
      <dgm:spPr/>
    </dgm:pt>
    <dgm:pt modelId="{963F4B58-D26D-4084-AB3F-19B5D44AA5DC}" type="pres">
      <dgm:prSet presAssocID="{12DA9F2A-A271-4A0B-9F3F-DBFB58E25DB4}" presName="bentUpArrow1" presStyleLbl="alignImgPlace1" presStyleIdx="0" presStyleCnt="3" custScaleY="17355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/>
        </a:sp3d>
      </dgm:spPr>
    </dgm:pt>
    <dgm:pt modelId="{517D0213-6C84-4FEC-9D23-60285E0E7458}" type="pres">
      <dgm:prSet presAssocID="{12DA9F2A-A271-4A0B-9F3F-DBFB58E25DB4}" presName="ParentText" presStyleLbl="node1" presStyleIdx="0" presStyleCnt="4" custScaleX="397556" custLinFactNeighborX="86665" custLinFactNeighborY="-17">
        <dgm:presLayoutVars>
          <dgm:chMax val="1"/>
          <dgm:chPref val="1"/>
          <dgm:bulletEnabled val="1"/>
        </dgm:presLayoutVars>
      </dgm:prSet>
      <dgm:spPr/>
    </dgm:pt>
    <dgm:pt modelId="{D03B85A3-7347-488B-8C12-BF3569908CD2}" type="pres">
      <dgm:prSet presAssocID="{12DA9F2A-A271-4A0B-9F3F-DBFB58E25DB4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B1F9009E-38F8-4DDA-BA6A-948B3E98EA4D}" type="pres">
      <dgm:prSet presAssocID="{113E0729-046E-457D-96DE-DCB47D68F70B}" presName="sibTrans" presStyleCnt="0"/>
      <dgm:spPr/>
    </dgm:pt>
    <dgm:pt modelId="{AA809FDB-9BB8-402D-84AD-F1A57B48B688}" type="pres">
      <dgm:prSet presAssocID="{97626B5D-014E-46AE-8A59-020C07AD37D8}" presName="composite" presStyleCnt="0"/>
      <dgm:spPr/>
    </dgm:pt>
    <dgm:pt modelId="{EE8E1888-BAC7-4649-A607-E098713E9A02}" type="pres">
      <dgm:prSet presAssocID="{97626B5D-014E-46AE-8A59-020C07AD37D8}" presName="bentUpArrow1" presStyleLbl="alignImgPlace1" presStyleIdx="1" presStyleCnt="3" custScaleY="152311" custLinFactNeighborY="-3210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/>
        </a:sp3d>
      </dgm:spPr>
    </dgm:pt>
    <dgm:pt modelId="{F8212421-AF1D-414A-A307-8FBFC15520BA}" type="pres">
      <dgm:prSet presAssocID="{97626B5D-014E-46AE-8A59-020C07AD37D8}" presName="ParentText" presStyleLbl="node1" presStyleIdx="1" presStyleCnt="4" custScaleX="390771" custLinFactNeighborX="33371" custLinFactNeighborY="-2724">
        <dgm:presLayoutVars>
          <dgm:chMax val="1"/>
          <dgm:chPref val="1"/>
          <dgm:bulletEnabled val="1"/>
        </dgm:presLayoutVars>
      </dgm:prSet>
      <dgm:spPr/>
    </dgm:pt>
    <dgm:pt modelId="{F0AEB542-0C09-4B65-B0D9-E1D65510C9A2}" type="pres">
      <dgm:prSet presAssocID="{97626B5D-014E-46AE-8A59-020C07AD37D8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446217B5-79C0-48E8-B32D-754E5A6C7732}" type="pres">
      <dgm:prSet presAssocID="{0A3B2BFE-263F-4ABC-A060-D791F1D3F06F}" presName="sibTrans" presStyleCnt="0"/>
      <dgm:spPr/>
    </dgm:pt>
    <dgm:pt modelId="{352553FE-3F17-4AA7-B1E7-F197A82F21CA}" type="pres">
      <dgm:prSet presAssocID="{B597D1FE-9BAA-4EA2-835F-CC32EB7E79E3}" presName="composite" presStyleCnt="0"/>
      <dgm:spPr/>
    </dgm:pt>
    <dgm:pt modelId="{1AD8329B-8EE9-4126-9DA7-EF5EDD88D5EC}" type="pres">
      <dgm:prSet presAssocID="{B597D1FE-9BAA-4EA2-835F-CC32EB7E79E3}" presName="bentUpArrow1" presStyleLbl="alignImgPlace1" presStyleIdx="2" presStyleCnt="3" custScaleX="110233" custScaleY="154401" custLinFactX="-63963" custLinFactNeighborX="-100000" custLinFactNeighborY="24760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/>
        </a:sp3d>
      </dgm:spPr>
    </dgm:pt>
    <dgm:pt modelId="{18CDD2C8-2C09-4C5E-91D4-3B0AD92EAB69}" type="pres">
      <dgm:prSet presAssocID="{B597D1FE-9BAA-4EA2-835F-CC32EB7E79E3}" presName="ParentText" presStyleLbl="node1" presStyleIdx="2" presStyleCnt="4" custScaleX="480422" custLinFactNeighborX="31464" custLinFactNeighborY="1362">
        <dgm:presLayoutVars>
          <dgm:chMax val="1"/>
          <dgm:chPref val="1"/>
          <dgm:bulletEnabled val="1"/>
        </dgm:presLayoutVars>
      </dgm:prSet>
      <dgm:spPr/>
    </dgm:pt>
    <dgm:pt modelId="{130491A6-A9FD-4CA1-B618-3E986EF8DBEB}" type="pres">
      <dgm:prSet presAssocID="{B597D1FE-9BAA-4EA2-835F-CC32EB7E79E3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CA551B4A-98DB-4F4C-99F3-CB9986ACCB44}" type="pres">
      <dgm:prSet presAssocID="{9BD22CAA-A933-4AC6-9FBD-C8DEFFDA93DE}" presName="sibTrans" presStyleCnt="0"/>
      <dgm:spPr/>
    </dgm:pt>
    <dgm:pt modelId="{6F701E72-71E0-4321-B629-8A93A9334CD4}" type="pres">
      <dgm:prSet presAssocID="{B56880CA-CE00-4A1E-8E06-3939AF67E510}" presName="composite" presStyleCnt="0"/>
      <dgm:spPr/>
    </dgm:pt>
    <dgm:pt modelId="{64F6DF2B-7B62-4B96-9D20-FFD80806EC93}" type="pres">
      <dgm:prSet presAssocID="{B56880CA-CE00-4A1E-8E06-3939AF67E510}" presName="ParentText" presStyleLbl="node1" presStyleIdx="3" presStyleCnt="4" custScaleX="539407" custLinFactNeighborX="-29751" custLinFactNeighborY="14893">
        <dgm:presLayoutVars>
          <dgm:chMax val="1"/>
          <dgm:chPref val="1"/>
          <dgm:bulletEnabled val="1"/>
        </dgm:presLayoutVars>
      </dgm:prSet>
      <dgm:spPr/>
    </dgm:pt>
  </dgm:ptLst>
  <dgm:cxnLst>
    <dgm:cxn modelId="{0A498201-4DD3-4ABB-864A-2AF59CA50D8D}" srcId="{26B0AAE0-AF1D-4706-A293-39E6A0D6DDFA}" destId="{12DA9F2A-A271-4A0B-9F3F-DBFB58E25DB4}" srcOrd="0" destOrd="0" parTransId="{46EDC32A-BF79-4AB3-8126-0FC3E7B41CF0}" sibTransId="{113E0729-046E-457D-96DE-DCB47D68F70B}"/>
    <dgm:cxn modelId="{E77EB52D-6B44-47E5-86C1-332015B45E75}" type="presOf" srcId="{26B0AAE0-AF1D-4706-A293-39E6A0D6DDFA}" destId="{94F9591E-6B8D-44A5-B762-5C48D77C2FDD}" srcOrd="0" destOrd="0" presId="urn:microsoft.com/office/officeart/2005/8/layout/StepDownProcess"/>
    <dgm:cxn modelId="{05CD6D5F-896A-45DF-9498-0DACB8155147}" type="presOf" srcId="{12DA9F2A-A271-4A0B-9F3F-DBFB58E25DB4}" destId="{517D0213-6C84-4FEC-9D23-60285E0E7458}" srcOrd="0" destOrd="0" presId="urn:microsoft.com/office/officeart/2005/8/layout/StepDownProcess"/>
    <dgm:cxn modelId="{02D7AB6A-E754-45C7-BF18-2AB67EF6D553}" srcId="{26B0AAE0-AF1D-4706-A293-39E6A0D6DDFA}" destId="{B597D1FE-9BAA-4EA2-835F-CC32EB7E79E3}" srcOrd="2" destOrd="0" parTransId="{D5111DE1-5FF7-4B48-93E8-428A8D111D6C}" sibTransId="{9BD22CAA-A933-4AC6-9FBD-C8DEFFDA93DE}"/>
    <dgm:cxn modelId="{6F28F58F-E2E5-4A9D-9887-570BF181460D}" type="presOf" srcId="{B597D1FE-9BAA-4EA2-835F-CC32EB7E79E3}" destId="{18CDD2C8-2C09-4C5E-91D4-3B0AD92EAB69}" srcOrd="0" destOrd="0" presId="urn:microsoft.com/office/officeart/2005/8/layout/StepDownProcess"/>
    <dgm:cxn modelId="{5E2E0CB0-DA02-4DB5-859F-53E6AF8C50F1}" type="presOf" srcId="{97626B5D-014E-46AE-8A59-020C07AD37D8}" destId="{F8212421-AF1D-414A-A307-8FBFC15520BA}" srcOrd="0" destOrd="0" presId="urn:microsoft.com/office/officeart/2005/8/layout/StepDownProcess"/>
    <dgm:cxn modelId="{112DFEB5-742A-41CC-996C-F166BBEDC37E}" srcId="{26B0AAE0-AF1D-4706-A293-39E6A0D6DDFA}" destId="{B56880CA-CE00-4A1E-8E06-3939AF67E510}" srcOrd="3" destOrd="0" parTransId="{3614F51E-7498-4C62-99B2-C5E5B989F42A}" sibTransId="{52C55CD8-412C-4003-9AE0-F5E52AB8F88C}"/>
    <dgm:cxn modelId="{A2C933BC-A289-4542-9AB2-BE2DD2079B0A}" type="presOf" srcId="{B56880CA-CE00-4A1E-8E06-3939AF67E510}" destId="{64F6DF2B-7B62-4B96-9D20-FFD80806EC93}" srcOrd="0" destOrd="0" presId="urn:microsoft.com/office/officeart/2005/8/layout/StepDownProcess"/>
    <dgm:cxn modelId="{C545C8E8-A148-4946-9FC7-626425AB081A}" srcId="{26B0AAE0-AF1D-4706-A293-39E6A0D6DDFA}" destId="{97626B5D-014E-46AE-8A59-020C07AD37D8}" srcOrd="1" destOrd="0" parTransId="{9B4E9BD1-CD0F-4D39-9CB1-E1D9582E5015}" sibTransId="{0A3B2BFE-263F-4ABC-A060-D791F1D3F06F}"/>
    <dgm:cxn modelId="{2930695C-B661-4D56-965D-294D13C9E3CA}" type="presParOf" srcId="{94F9591E-6B8D-44A5-B762-5C48D77C2FDD}" destId="{9521796A-CF3E-43F7-BA2F-7D09FA61FFF7}" srcOrd="0" destOrd="0" presId="urn:microsoft.com/office/officeart/2005/8/layout/StepDownProcess"/>
    <dgm:cxn modelId="{947446AC-A9A7-4DE7-BF82-0C64C6FC46F9}" type="presParOf" srcId="{9521796A-CF3E-43F7-BA2F-7D09FA61FFF7}" destId="{963F4B58-D26D-4084-AB3F-19B5D44AA5DC}" srcOrd="0" destOrd="0" presId="urn:microsoft.com/office/officeart/2005/8/layout/StepDownProcess"/>
    <dgm:cxn modelId="{20EE3F7A-EE30-4593-91D1-8FB632DDB4CE}" type="presParOf" srcId="{9521796A-CF3E-43F7-BA2F-7D09FA61FFF7}" destId="{517D0213-6C84-4FEC-9D23-60285E0E7458}" srcOrd="1" destOrd="0" presId="urn:microsoft.com/office/officeart/2005/8/layout/StepDownProcess"/>
    <dgm:cxn modelId="{ADE6F5F4-C910-4FCD-BC7E-C27378CDADB8}" type="presParOf" srcId="{9521796A-CF3E-43F7-BA2F-7D09FA61FFF7}" destId="{D03B85A3-7347-488B-8C12-BF3569908CD2}" srcOrd="2" destOrd="0" presId="urn:microsoft.com/office/officeart/2005/8/layout/StepDownProcess"/>
    <dgm:cxn modelId="{AD11A981-76A5-4047-9466-1033DE7A4E4A}" type="presParOf" srcId="{94F9591E-6B8D-44A5-B762-5C48D77C2FDD}" destId="{B1F9009E-38F8-4DDA-BA6A-948B3E98EA4D}" srcOrd="1" destOrd="0" presId="urn:microsoft.com/office/officeart/2005/8/layout/StepDownProcess"/>
    <dgm:cxn modelId="{68E762E9-37F1-47B7-B684-BCEFBDE1EA95}" type="presParOf" srcId="{94F9591E-6B8D-44A5-B762-5C48D77C2FDD}" destId="{AA809FDB-9BB8-402D-84AD-F1A57B48B688}" srcOrd="2" destOrd="0" presId="urn:microsoft.com/office/officeart/2005/8/layout/StepDownProcess"/>
    <dgm:cxn modelId="{4A718CC4-E19C-4757-935A-509E0D59E885}" type="presParOf" srcId="{AA809FDB-9BB8-402D-84AD-F1A57B48B688}" destId="{EE8E1888-BAC7-4649-A607-E098713E9A02}" srcOrd="0" destOrd="0" presId="urn:microsoft.com/office/officeart/2005/8/layout/StepDownProcess"/>
    <dgm:cxn modelId="{488BC142-01AD-48ED-90A9-9FAAED796A13}" type="presParOf" srcId="{AA809FDB-9BB8-402D-84AD-F1A57B48B688}" destId="{F8212421-AF1D-414A-A307-8FBFC15520BA}" srcOrd="1" destOrd="0" presId="urn:microsoft.com/office/officeart/2005/8/layout/StepDownProcess"/>
    <dgm:cxn modelId="{6B898C87-DC93-43C8-B28E-B7B05D434990}" type="presParOf" srcId="{AA809FDB-9BB8-402D-84AD-F1A57B48B688}" destId="{F0AEB542-0C09-4B65-B0D9-E1D65510C9A2}" srcOrd="2" destOrd="0" presId="urn:microsoft.com/office/officeart/2005/8/layout/StepDownProcess"/>
    <dgm:cxn modelId="{F0996DDC-08D8-457B-B288-DB6DF4F0FE94}" type="presParOf" srcId="{94F9591E-6B8D-44A5-B762-5C48D77C2FDD}" destId="{446217B5-79C0-48E8-B32D-754E5A6C7732}" srcOrd="3" destOrd="0" presId="urn:microsoft.com/office/officeart/2005/8/layout/StepDownProcess"/>
    <dgm:cxn modelId="{FB8BBF20-0481-4094-BEE7-B23657C0D437}" type="presParOf" srcId="{94F9591E-6B8D-44A5-B762-5C48D77C2FDD}" destId="{352553FE-3F17-4AA7-B1E7-F197A82F21CA}" srcOrd="4" destOrd="0" presId="urn:microsoft.com/office/officeart/2005/8/layout/StepDownProcess"/>
    <dgm:cxn modelId="{D5731296-61D2-4D65-8007-146C079C1967}" type="presParOf" srcId="{352553FE-3F17-4AA7-B1E7-F197A82F21CA}" destId="{1AD8329B-8EE9-4126-9DA7-EF5EDD88D5EC}" srcOrd="0" destOrd="0" presId="urn:microsoft.com/office/officeart/2005/8/layout/StepDownProcess"/>
    <dgm:cxn modelId="{71F5E642-6412-40D6-A9DA-DBE003642B2E}" type="presParOf" srcId="{352553FE-3F17-4AA7-B1E7-F197A82F21CA}" destId="{18CDD2C8-2C09-4C5E-91D4-3B0AD92EAB69}" srcOrd="1" destOrd="0" presId="urn:microsoft.com/office/officeart/2005/8/layout/StepDownProcess"/>
    <dgm:cxn modelId="{4F8EA41E-47F0-41F0-9781-46A55B0B44EB}" type="presParOf" srcId="{352553FE-3F17-4AA7-B1E7-F197A82F21CA}" destId="{130491A6-A9FD-4CA1-B618-3E986EF8DBEB}" srcOrd="2" destOrd="0" presId="urn:microsoft.com/office/officeart/2005/8/layout/StepDownProcess"/>
    <dgm:cxn modelId="{E9D9AC05-C0C6-477B-A4B3-C4F956AF8A0F}" type="presParOf" srcId="{94F9591E-6B8D-44A5-B762-5C48D77C2FDD}" destId="{CA551B4A-98DB-4F4C-99F3-CB9986ACCB44}" srcOrd="5" destOrd="0" presId="urn:microsoft.com/office/officeart/2005/8/layout/StepDownProcess"/>
    <dgm:cxn modelId="{DAC7D3A8-3AAC-4E8E-BF0E-14A96E199FDD}" type="presParOf" srcId="{94F9591E-6B8D-44A5-B762-5C48D77C2FDD}" destId="{6F701E72-71E0-4321-B629-8A93A9334CD4}" srcOrd="6" destOrd="0" presId="urn:microsoft.com/office/officeart/2005/8/layout/StepDownProcess"/>
    <dgm:cxn modelId="{22BDC182-8470-41E4-A033-AAAFBC6D2B37}" type="presParOf" srcId="{6F701E72-71E0-4321-B629-8A93A9334CD4}" destId="{64F6DF2B-7B62-4B96-9D20-FFD80806EC9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2811A70-D974-40FE-98E0-E121C60D89DA}" type="doc">
      <dgm:prSet loTypeId="urn:microsoft.com/office/officeart/2005/8/layout/chevron2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7A58D85-A4C1-4D27-972A-5277AAE1CB1F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1</a:t>
          </a:r>
          <a:endParaRPr lang="en-IN" dirty="0">
            <a:latin typeface="Arial Rounded MT Bold" panose="020F0704030504030204" pitchFamily="34" charset="0"/>
          </a:endParaRPr>
        </a:p>
      </dgm:t>
    </dgm:pt>
    <dgm:pt modelId="{443C8A0B-9A0C-4BA5-BBA2-F8075091567A}" type="par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83644127-8EB1-4FAC-8FB0-46A4683DC28D}" type="sib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DCE5CF58-FF30-4BCA-B262-072B6D944393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2</a:t>
          </a:r>
          <a:endParaRPr lang="en-IN" dirty="0">
            <a:latin typeface="Arial Rounded MT Bold" panose="020F0704030504030204" pitchFamily="34" charset="0"/>
          </a:endParaRPr>
        </a:p>
      </dgm:t>
    </dgm:pt>
    <dgm:pt modelId="{8E050DF4-35FF-4A70-8C99-DAD9866F7404}" type="par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A2B3A3B3-C87E-46E7-9E86-5CD4895FCF36}" type="sib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3FE8F1F8-8172-4DF1-8D4F-7B51E1DBF897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3</a:t>
          </a:r>
          <a:endParaRPr lang="en-IN" dirty="0">
            <a:latin typeface="Arial Rounded MT Bold" panose="020F0704030504030204" pitchFamily="34" charset="0"/>
          </a:endParaRPr>
        </a:p>
      </dgm:t>
    </dgm:pt>
    <dgm:pt modelId="{76F646E2-AC15-416A-AC01-C1F856ADAB7C}" type="par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BDD856E-2105-47DD-A2DB-BAEA25EBED36}" type="sib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CAF06DD1-3E8E-488D-ACB5-8608A63CAD27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US" dirty="0">
              <a:latin typeface="Arial Rounded MT Bold" panose="020F0704030504030204" pitchFamily="34" charset="0"/>
            </a:rPr>
            <a:t>Anomaly detection (low-density regions indicate anomalies).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F31F691C-18B0-44F1-A3BC-74AD6AF9873D}" type="par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CD0DFA2-8828-42C5-8F1F-2B650ACEDE52}" type="sib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4FBE120C-583F-405F-BF08-BD59AF44EB1B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US" dirty="0">
              <a:latin typeface="Arial Rounded MT Bold" panose="020F0704030504030204" pitchFamily="34" charset="0"/>
            </a:rPr>
            <a:t>Probability estimation in machine learning.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A462CA3E-3015-4670-996B-A02745E0EF17}" type="par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0E5E551-4245-441A-B3D0-60452A80C036}" type="sib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BF39EDA-8101-4A9C-B73F-ADAFA3DAFE51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IN" dirty="0">
              <a:latin typeface="Arial Rounded MT Bold" panose="020F0704030504030204" pitchFamily="34" charset="0"/>
            </a:rPr>
            <a:t>Image processing (density-based segmentation).</a:t>
          </a:r>
        </a:p>
      </dgm:t>
    </dgm:pt>
    <dgm:pt modelId="{96CA5C64-2FF6-4498-82EA-EFE852F8CB99}" type="par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BC9A0815-7EDD-4F7A-AEBD-B0C6ECDA19FE}" type="sib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AC45913-AF61-44CA-ABF2-D3985219AE81}" type="pres">
      <dgm:prSet presAssocID="{52811A70-D974-40FE-98E0-E121C60D89DA}" presName="linearFlow" presStyleCnt="0">
        <dgm:presLayoutVars>
          <dgm:dir/>
          <dgm:animLvl val="lvl"/>
          <dgm:resizeHandles val="exact"/>
        </dgm:presLayoutVars>
      </dgm:prSet>
      <dgm:spPr/>
    </dgm:pt>
    <dgm:pt modelId="{B0F674F6-9C16-4B64-ABAF-1A456590CDD0}" type="pres">
      <dgm:prSet presAssocID="{67A58D85-A4C1-4D27-972A-5277AAE1CB1F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1E89F240-98CA-4EBD-8715-02D617AF5FF7}" type="pres">
      <dgm:prSet presAssocID="{67A58D85-A4C1-4D27-972A-5277AAE1CB1F}" presName="parentText" presStyleLbl="alignNode1" presStyleIdx="0" presStyleCnt="3" custLinFactNeighborY="-955">
        <dgm:presLayoutVars>
          <dgm:chMax val="1"/>
          <dgm:bulletEnabled val="1"/>
        </dgm:presLayoutVars>
      </dgm:prSet>
      <dgm:spPr/>
    </dgm:pt>
    <dgm:pt modelId="{F21F7C8D-7A96-42CB-938B-7343613DDE8F}" type="pres">
      <dgm:prSet presAssocID="{67A58D85-A4C1-4D27-972A-5277AAE1CB1F}" presName="descendantText" presStyleLbl="alignAcc1" presStyleIdx="0" presStyleCnt="3">
        <dgm:presLayoutVars>
          <dgm:bulletEnabled val="1"/>
        </dgm:presLayoutVars>
      </dgm:prSet>
      <dgm:spPr/>
    </dgm:pt>
    <dgm:pt modelId="{C5AABEA4-E1D4-485D-B034-B1B37A06B06F}" type="pres">
      <dgm:prSet presAssocID="{83644127-8EB1-4FAC-8FB0-46A4683DC28D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B9D86429-810F-4B4A-A1F2-412E919C0839}" type="pres">
      <dgm:prSet presAssocID="{DCE5CF58-FF30-4BCA-B262-072B6D944393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C23A56AD-092F-4BEA-A5C4-166DE50214B7}" type="pres">
      <dgm:prSet presAssocID="{DCE5CF58-FF30-4BCA-B262-072B6D94439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DF67DE2-5858-4B8C-9F98-443E979DBDD7}" type="pres">
      <dgm:prSet presAssocID="{DCE5CF58-FF30-4BCA-B262-072B6D944393}" presName="descendantText" presStyleLbl="alignAcc1" presStyleIdx="1" presStyleCnt="3">
        <dgm:presLayoutVars>
          <dgm:bulletEnabled val="1"/>
        </dgm:presLayoutVars>
      </dgm:prSet>
      <dgm:spPr/>
    </dgm:pt>
    <dgm:pt modelId="{34CE37E9-743E-4395-AF00-ADAFCF30928E}" type="pres">
      <dgm:prSet presAssocID="{A2B3A3B3-C87E-46E7-9E86-5CD4895FCF36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EBD0C1D1-C66A-4433-9804-5BE790D7059F}" type="pres">
      <dgm:prSet presAssocID="{3FE8F1F8-8172-4DF1-8D4F-7B51E1DBF897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95CADDC1-B7B0-4ED0-8737-019B7FF906E6}" type="pres">
      <dgm:prSet presAssocID="{3FE8F1F8-8172-4DF1-8D4F-7B51E1DBF897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F19F8834-A3FA-4800-B51B-FD71FEE6CFAD}" type="pres">
      <dgm:prSet presAssocID="{3FE8F1F8-8172-4DF1-8D4F-7B51E1DBF897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202FA80A-5D47-4E86-94D3-9967F88E5FD1}" type="presOf" srcId="{3FE8F1F8-8172-4DF1-8D4F-7B51E1DBF897}" destId="{95CADDC1-B7B0-4ED0-8737-019B7FF906E6}" srcOrd="0" destOrd="0" presId="urn:microsoft.com/office/officeart/2005/8/layout/chevron2"/>
    <dgm:cxn modelId="{F685B519-E7D7-4612-86C3-5C021CD700DB}" type="presOf" srcId="{4FBE120C-583F-405F-BF08-BD59AF44EB1B}" destId="{DDF67DE2-5858-4B8C-9F98-443E979DBDD7}" srcOrd="0" destOrd="0" presId="urn:microsoft.com/office/officeart/2005/8/layout/chevron2"/>
    <dgm:cxn modelId="{B391371D-9695-48E7-9423-F17BEB59CC3F}" type="presOf" srcId="{67A58D85-A4C1-4D27-972A-5277AAE1CB1F}" destId="{1E89F240-98CA-4EBD-8715-02D617AF5FF7}" srcOrd="0" destOrd="0" presId="urn:microsoft.com/office/officeart/2005/8/layout/chevron2"/>
    <dgm:cxn modelId="{10941B38-088D-4593-BE2D-4046CABB7EC5}" srcId="{52811A70-D974-40FE-98E0-E121C60D89DA}" destId="{DCE5CF58-FF30-4BCA-B262-072B6D944393}" srcOrd="1" destOrd="0" parTransId="{8E050DF4-35FF-4A70-8C99-DAD9866F7404}" sibTransId="{A2B3A3B3-C87E-46E7-9E86-5CD4895FCF36}"/>
    <dgm:cxn modelId="{44DFD73B-8D91-485C-A100-CB1C4EC7EA58}" type="presOf" srcId="{CAF06DD1-3E8E-488D-ACB5-8608A63CAD27}" destId="{F21F7C8D-7A96-42CB-938B-7343613DDE8F}" srcOrd="0" destOrd="0" presId="urn:microsoft.com/office/officeart/2005/8/layout/chevron2"/>
    <dgm:cxn modelId="{38825C69-7B40-4A6A-B6C1-99E73483EBB2}" type="presOf" srcId="{52811A70-D974-40FE-98E0-E121C60D89DA}" destId="{6AC45913-AF61-44CA-ABF2-D3985219AE81}" srcOrd="0" destOrd="0" presId="urn:microsoft.com/office/officeart/2005/8/layout/chevron2"/>
    <dgm:cxn modelId="{B975FD6D-C1D1-4219-AEDF-69551BC07369}" srcId="{67A58D85-A4C1-4D27-972A-5277AAE1CB1F}" destId="{CAF06DD1-3E8E-488D-ACB5-8608A63CAD27}" srcOrd="0" destOrd="0" parTransId="{F31F691C-18B0-44F1-A3BC-74AD6AF9873D}" sibTransId="{1CD0DFA2-8828-42C5-8F1F-2B650ACEDE52}"/>
    <dgm:cxn modelId="{500DD76F-9135-46B6-BA1D-C18F28A8013C}" type="presOf" srcId="{1BF39EDA-8101-4A9C-B73F-ADAFA3DAFE51}" destId="{F19F8834-A3FA-4800-B51B-FD71FEE6CFAD}" srcOrd="0" destOrd="0" presId="urn:microsoft.com/office/officeart/2005/8/layout/chevron2"/>
    <dgm:cxn modelId="{78FD8B55-F05C-47EA-9380-3F8C7FC53313}" srcId="{52811A70-D974-40FE-98E0-E121C60D89DA}" destId="{67A58D85-A4C1-4D27-972A-5277AAE1CB1F}" srcOrd="0" destOrd="0" parTransId="{443C8A0B-9A0C-4BA5-BBA2-F8075091567A}" sibTransId="{83644127-8EB1-4FAC-8FB0-46A4683DC28D}"/>
    <dgm:cxn modelId="{EF176C84-509C-4A91-AE84-CD40512F4630}" srcId="{DCE5CF58-FF30-4BCA-B262-072B6D944393}" destId="{4FBE120C-583F-405F-BF08-BD59AF44EB1B}" srcOrd="0" destOrd="0" parTransId="{A462CA3E-3015-4670-996B-A02745E0EF17}" sibTransId="{10E5E551-4245-441A-B3D0-60452A80C036}"/>
    <dgm:cxn modelId="{5C6C94C2-B3F9-46C3-9A5E-86D1090C6636}" type="presOf" srcId="{DCE5CF58-FF30-4BCA-B262-072B6D944393}" destId="{C23A56AD-092F-4BEA-A5C4-166DE50214B7}" srcOrd="0" destOrd="0" presId="urn:microsoft.com/office/officeart/2005/8/layout/chevron2"/>
    <dgm:cxn modelId="{8F3D02DD-2A77-4CEC-940B-4C6812AF38D6}" srcId="{3FE8F1F8-8172-4DF1-8D4F-7B51E1DBF897}" destId="{1BF39EDA-8101-4A9C-B73F-ADAFA3DAFE51}" srcOrd="0" destOrd="0" parTransId="{96CA5C64-2FF6-4498-82EA-EFE852F8CB99}" sibTransId="{BC9A0815-7EDD-4F7A-AEBD-B0C6ECDA19FE}"/>
    <dgm:cxn modelId="{F1E4C2FF-9FBB-48C3-AA8A-FD3111EE10FC}" srcId="{52811A70-D974-40FE-98E0-E121C60D89DA}" destId="{3FE8F1F8-8172-4DF1-8D4F-7B51E1DBF897}" srcOrd="2" destOrd="0" parTransId="{76F646E2-AC15-416A-AC01-C1F856ADAB7C}" sibTransId="{6BDD856E-2105-47DD-A2DB-BAEA25EBED36}"/>
    <dgm:cxn modelId="{7175E119-66B2-427A-A599-FB3670AB3F8C}" type="presParOf" srcId="{6AC45913-AF61-44CA-ABF2-D3985219AE81}" destId="{B0F674F6-9C16-4B64-ABAF-1A456590CDD0}" srcOrd="0" destOrd="0" presId="urn:microsoft.com/office/officeart/2005/8/layout/chevron2"/>
    <dgm:cxn modelId="{8327A0A2-0B00-4981-91D3-B7BB28D53EE5}" type="presParOf" srcId="{B0F674F6-9C16-4B64-ABAF-1A456590CDD0}" destId="{1E89F240-98CA-4EBD-8715-02D617AF5FF7}" srcOrd="0" destOrd="0" presId="urn:microsoft.com/office/officeart/2005/8/layout/chevron2"/>
    <dgm:cxn modelId="{3379E9C6-BC25-4501-9D8B-FF49C1339E9B}" type="presParOf" srcId="{B0F674F6-9C16-4B64-ABAF-1A456590CDD0}" destId="{F21F7C8D-7A96-42CB-938B-7343613DDE8F}" srcOrd="1" destOrd="0" presId="urn:microsoft.com/office/officeart/2005/8/layout/chevron2"/>
    <dgm:cxn modelId="{C7F958AC-356C-49ED-8231-6839C083FC61}" type="presParOf" srcId="{6AC45913-AF61-44CA-ABF2-D3985219AE81}" destId="{C5AABEA4-E1D4-485D-B034-B1B37A06B06F}" srcOrd="1" destOrd="0" presId="urn:microsoft.com/office/officeart/2005/8/layout/chevron2"/>
    <dgm:cxn modelId="{DC31C72B-727D-42DF-BB9C-A8ECD0CF1949}" type="presParOf" srcId="{6AC45913-AF61-44CA-ABF2-D3985219AE81}" destId="{B9D86429-810F-4B4A-A1F2-412E919C0839}" srcOrd="2" destOrd="0" presId="urn:microsoft.com/office/officeart/2005/8/layout/chevron2"/>
    <dgm:cxn modelId="{3FC7A3FC-5680-45B7-9CB9-4C018072CAD2}" type="presParOf" srcId="{B9D86429-810F-4B4A-A1F2-412E919C0839}" destId="{C23A56AD-092F-4BEA-A5C4-166DE50214B7}" srcOrd="0" destOrd="0" presId="urn:microsoft.com/office/officeart/2005/8/layout/chevron2"/>
    <dgm:cxn modelId="{8783A055-82E4-4FAB-8A02-B93E190EAF04}" type="presParOf" srcId="{B9D86429-810F-4B4A-A1F2-412E919C0839}" destId="{DDF67DE2-5858-4B8C-9F98-443E979DBDD7}" srcOrd="1" destOrd="0" presId="urn:microsoft.com/office/officeart/2005/8/layout/chevron2"/>
    <dgm:cxn modelId="{E60D34D0-4CA3-437F-97A0-DF30FB0BBBF0}" type="presParOf" srcId="{6AC45913-AF61-44CA-ABF2-D3985219AE81}" destId="{34CE37E9-743E-4395-AF00-ADAFCF30928E}" srcOrd="3" destOrd="0" presId="urn:microsoft.com/office/officeart/2005/8/layout/chevron2"/>
    <dgm:cxn modelId="{1832BF78-AAAD-42DF-AF0A-6519889726E3}" type="presParOf" srcId="{6AC45913-AF61-44CA-ABF2-D3985219AE81}" destId="{EBD0C1D1-C66A-4433-9804-5BE790D7059F}" srcOrd="4" destOrd="0" presId="urn:microsoft.com/office/officeart/2005/8/layout/chevron2"/>
    <dgm:cxn modelId="{2B3F3488-7C90-4194-B1F4-33A8DE79A6E5}" type="presParOf" srcId="{EBD0C1D1-C66A-4433-9804-5BE790D7059F}" destId="{95CADDC1-B7B0-4ED0-8737-019B7FF906E6}" srcOrd="0" destOrd="0" presId="urn:microsoft.com/office/officeart/2005/8/layout/chevron2"/>
    <dgm:cxn modelId="{1114BB9B-A009-49A0-8E74-30E02320FF7B}" type="presParOf" srcId="{EBD0C1D1-C66A-4433-9804-5BE790D7059F}" destId="{F19F8834-A3FA-4800-B51B-FD71FEE6CFA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2811A70-D974-40FE-98E0-E121C60D89DA}" type="doc">
      <dgm:prSet loTypeId="urn:microsoft.com/office/officeart/2005/8/layout/chevron2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7A58D85-A4C1-4D27-972A-5277AAE1CB1F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1</a:t>
          </a:r>
          <a:endParaRPr lang="en-IN" dirty="0">
            <a:latin typeface="Arial Rounded MT Bold" panose="020F0704030504030204" pitchFamily="34" charset="0"/>
          </a:endParaRPr>
        </a:p>
      </dgm:t>
    </dgm:pt>
    <dgm:pt modelId="{443C8A0B-9A0C-4BA5-BBA2-F8075091567A}" type="par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83644127-8EB1-4FAC-8FB0-46A4683DC28D}" type="sib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DCE5CF58-FF30-4BCA-B262-072B6D944393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2</a:t>
          </a:r>
          <a:endParaRPr lang="en-IN" dirty="0">
            <a:latin typeface="Arial Rounded MT Bold" panose="020F0704030504030204" pitchFamily="34" charset="0"/>
          </a:endParaRPr>
        </a:p>
      </dgm:t>
    </dgm:pt>
    <dgm:pt modelId="{8E050DF4-35FF-4A70-8C99-DAD9866F7404}" type="par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A2B3A3B3-C87E-46E7-9E86-5CD4895FCF36}" type="sib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3FE8F1F8-8172-4DF1-8D4F-7B51E1DBF897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3</a:t>
          </a:r>
          <a:endParaRPr lang="en-IN" dirty="0">
            <a:latin typeface="Arial Rounded MT Bold" panose="020F0704030504030204" pitchFamily="34" charset="0"/>
          </a:endParaRPr>
        </a:p>
      </dgm:t>
    </dgm:pt>
    <dgm:pt modelId="{76F646E2-AC15-416A-AC01-C1F856ADAB7C}" type="par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BDD856E-2105-47DD-A2DB-BAEA25EBED36}" type="sib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CAF06DD1-3E8E-488D-ACB5-8608A63CAD27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US" dirty="0">
              <a:latin typeface="Arial Rounded MT Bold" panose="020F0704030504030204" pitchFamily="34" charset="0"/>
            </a:rPr>
            <a:t>Text classification (e.g., spam detection).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F31F691C-18B0-44F1-A3BC-74AD6AF9873D}" type="par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CD0DFA2-8828-42C5-8F1F-2B650ACEDE52}" type="sib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4FBE120C-583F-405F-BF08-BD59AF44EB1B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IN">
              <a:latin typeface="Arial Rounded MT Bold" panose="020F0704030504030204" pitchFamily="34" charset="0"/>
            </a:rPr>
            <a:t>Image recognition.</a:t>
          </a:r>
        </a:p>
      </dgm:t>
    </dgm:pt>
    <dgm:pt modelId="{A462CA3E-3015-4670-996B-A02745E0EF17}" type="par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0E5E551-4245-441A-B3D0-60452A80C036}" type="sib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BF39EDA-8101-4A9C-B73F-ADAFA3DAFE51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IN">
              <a:latin typeface="Arial Rounded MT Bold" panose="020F0704030504030204" pitchFamily="34" charset="0"/>
            </a:rPr>
            <a:t>Medical diagnosis (e.g., cancer classification).</a:t>
          </a:r>
        </a:p>
      </dgm:t>
    </dgm:pt>
    <dgm:pt modelId="{96CA5C64-2FF6-4498-82EA-EFE852F8CB99}" type="par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BC9A0815-7EDD-4F7A-AEBD-B0C6ECDA19FE}" type="sib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AC45913-AF61-44CA-ABF2-D3985219AE81}" type="pres">
      <dgm:prSet presAssocID="{52811A70-D974-40FE-98E0-E121C60D89DA}" presName="linearFlow" presStyleCnt="0">
        <dgm:presLayoutVars>
          <dgm:dir/>
          <dgm:animLvl val="lvl"/>
          <dgm:resizeHandles val="exact"/>
        </dgm:presLayoutVars>
      </dgm:prSet>
      <dgm:spPr/>
    </dgm:pt>
    <dgm:pt modelId="{B0F674F6-9C16-4B64-ABAF-1A456590CDD0}" type="pres">
      <dgm:prSet presAssocID="{67A58D85-A4C1-4D27-972A-5277AAE1CB1F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1E89F240-98CA-4EBD-8715-02D617AF5FF7}" type="pres">
      <dgm:prSet presAssocID="{67A58D85-A4C1-4D27-972A-5277AAE1CB1F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F21F7C8D-7A96-42CB-938B-7343613DDE8F}" type="pres">
      <dgm:prSet presAssocID="{67A58D85-A4C1-4D27-972A-5277AAE1CB1F}" presName="descendantText" presStyleLbl="alignAcc1" presStyleIdx="0" presStyleCnt="3">
        <dgm:presLayoutVars>
          <dgm:bulletEnabled val="1"/>
        </dgm:presLayoutVars>
      </dgm:prSet>
      <dgm:spPr/>
    </dgm:pt>
    <dgm:pt modelId="{C5AABEA4-E1D4-485D-B034-B1B37A06B06F}" type="pres">
      <dgm:prSet presAssocID="{83644127-8EB1-4FAC-8FB0-46A4683DC28D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B9D86429-810F-4B4A-A1F2-412E919C0839}" type="pres">
      <dgm:prSet presAssocID="{DCE5CF58-FF30-4BCA-B262-072B6D944393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C23A56AD-092F-4BEA-A5C4-166DE50214B7}" type="pres">
      <dgm:prSet presAssocID="{DCE5CF58-FF30-4BCA-B262-072B6D94439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DF67DE2-5858-4B8C-9F98-443E979DBDD7}" type="pres">
      <dgm:prSet presAssocID="{DCE5CF58-FF30-4BCA-B262-072B6D944393}" presName="descendantText" presStyleLbl="alignAcc1" presStyleIdx="1" presStyleCnt="3">
        <dgm:presLayoutVars>
          <dgm:bulletEnabled val="1"/>
        </dgm:presLayoutVars>
      </dgm:prSet>
      <dgm:spPr/>
    </dgm:pt>
    <dgm:pt modelId="{34CE37E9-743E-4395-AF00-ADAFCF30928E}" type="pres">
      <dgm:prSet presAssocID="{A2B3A3B3-C87E-46E7-9E86-5CD4895FCF36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EBD0C1D1-C66A-4433-9804-5BE790D7059F}" type="pres">
      <dgm:prSet presAssocID="{3FE8F1F8-8172-4DF1-8D4F-7B51E1DBF897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95CADDC1-B7B0-4ED0-8737-019B7FF906E6}" type="pres">
      <dgm:prSet presAssocID="{3FE8F1F8-8172-4DF1-8D4F-7B51E1DBF897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F19F8834-A3FA-4800-B51B-FD71FEE6CFAD}" type="pres">
      <dgm:prSet presAssocID="{3FE8F1F8-8172-4DF1-8D4F-7B51E1DBF897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202FA80A-5D47-4E86-94D3-9967F88E5FD1}" type="presOf" srcId="{3FE8F1F8-8172-4DF1-8D4F-7B51E1DBF897}" destId="{95CADDC1-B7B0-4ED0-8737-019B7FF906E6}" srcOrd="0" destOrd="0" presId="urn:microsoft.com/office/officeart/2005/8/layout/chevron2"/>
    <dgm:cxn modelId="{F685B519-E7D7-4612-86C3-5C021CD700DB}" type="presOf" srcId="{4FBE120C-583F-405F-BF08-BD59AF44EB1B}" destId="{DDF67DE2-5858-4B8C-9F98-443E979DBDD7}" srcOrd="0" destOrd="0" presId="urn:microsoft.com/office/officeart/2005/8/layout/chevron2"/>
    <dgm:cxn modelId="{B391371D-9695-48E7-9423-F17BEB59CC3F}" type="presOf" srcId="{67A58D85-A4C1-4D27-972A-5277AAE1CB1F}" destId="{1E89F240-98CA-4EBD-8715-02D617AF5FF7}" srcOrd="0" destOrd="0" presId="urn:microsoft.com/office/officeart/2005/8/layout/chevron2"/>
    <dgm:cxn modelId="{10941B38-088D-4593-BE2D-4046CABB7EC5}" srcId="{52811A70-D974-40FE-98E0-E121C60D89DA}" destId="{DCE5CF58-FF30-4BCA-B262-072B6D944393}" srcOrd="1" destOrd="0" parTransId="{8E050DF4-35FF-4A70-8C99-DAD9866F7404}" sibTransId="{A2B3A3B3-C87E-46E7-9E86-5CD4895FCF36}"/>
    <dgm:cxn modelId="{44DFD73B-8D91-485C-A100-CB1C4EC7EA58}" type="presOf" srcId="{CAF06DD1-3E8E-488D-ACB5-8608A63CAD27}" destId="{F21F7C8D-7A96-42CB-938B-7343613DDE8F}" srcOrd="0" destOrd="0" presId="urn:microsoft.com/office/officeart/2005/8/layout/chevron2"/>
    <dgm:cxn modelId="{38825C69-7B40-4A6A-B6C1-99E73483EBB2}" type="presOf" srcId="{52811A70-D974-40FE-98E0-E121C60D89DA}" destId="{6AC45913-AF61-44CA-ABF2-D3985219AE81}" srcOrd="0" destOrd="0" presId="urn:microsoft.com/office/officeart/2005/8/layout/chevron2"/>
    <dgm:cxn modelId="{B975FD6D-C1D1-4219-AEDF-69551BC07369}" srcId="{67A58D85-A4C1-4D27-972A-5277AAE1CB1F}" destId="{CAF06DD1-3E8E-488D-ACB5-8608A63CAD27}" srcOrd="0" destOrd="0" parTransId="{F31F691C-18B0-44F1-A3BC-74AD6AF9873D}" sibTransId="{1CD0DFA2-8828-42C5-8F1F-2B650ACEDE52}"/>
    <dgm:cxn modelId="{500DD76F-9135-46B6-BA1D-C18F28A8013C}" type="presOf" srcId="{1BF39EDA-8101-4A9C-B73F-ADAFA3DAFE51}" destId="{F19F8834-A3FA-4800-B51B-FD71FEE6CFAD}" srcOrd="0" destOrd="0" presId="urn:microsoft.com/office/officeart/2005/8/layout/chevron2"/>
    <dgm:cxn modelId="{78FD8B55-F05C-47EA-9380-3F8C7FC53313}" srcId="{52811A70-D974-40FE-98E0-E121C60D89DA}" destId="{67A58D85-A4C1-4D27-972A-5277AAE1CB1F}" srcOrd="0" destOrd="0" parTransId="{443C8A0B-9A0C-4BA5-BBA2-F8075091567A}" sibTransId="{83644127-8EB1-4FAC-8FB0-46A4683DC28D}"/>
    <dgm:cxn modelId="{EF176C84-509C-4A91-AE84-CD40512F4630}" srcId="{DCE5CF58-FF30-4BCA-B262-072B6D944393}" destId="{4FBE120C-583F-405F-BF08-BD59AF44EB1B}" srcOrd="0" destOrd="0" parTransId="{A462CA3E-3015-4670-996B-A02745E0EF17}" sibTransId="{10E5E551-4245-441A-B3D0-60452A80C036}"/>
    <dgm:cxn modelId="{5C6C94C2-B3F9-46C3-9A5E-86D1090C6636}" type="presOf" srcId="{DCE5CF58-FF30-4BCA-B262-072B6D944393}" destId="{C23A56AD-092F-4BEA-A5C4-166DE50214B7}" srcOrd="0" destOrd="0" presId="urn:microsoft.com/office/officeart/2005/8/layout/chevron2"/>
    <dgm:cxn modelId="{8F3D02DD-2A77-4CEC-940B-4C6812AF38D6}" srcId="{3FE8F1F8-8172-4DF1-8D4F-7B51E1DBF897}" destId="{1BF39EDA-8101-4A9C-B73F-ADAFA3DAFE51}" srcOrd="0" destOrd="0" parTransId="{96CA5C64-2FF6-4498-82EA-EFE852F8CB99}" sibTransId="{BC9A0815-7EDD-4F7A-AEBD-B0C6ECDA19FE}"/>
    <dgm:cxn modelId="{F1E4C2FF-9FBB-48C3-AA8A-FD3111EE10FC}" srcId="{52811A70-D974-40FE-98E0-E121C60D89DA}" destId="{3FE8F1F8-8172-4DF1-8D4F-7B51E1DBF897}" srcOrd="2" destOrd="0" parTransId="{76F646E2-AC15-416A-AC01-C1F856ADAB7C}" sibTransId="{6BDD856E-2105-47DD-A2DB-BAEA25EBED36}"/>
    <dgm:cxn modelId="{7175E119-66B2-427A-A599-FB3670AB3F8C}" type="presParOf" srcId="{6AC45913-AF61-44CA-ABF2-D3985219AE81}" destId="{B0F674F6-9C16-4B64-ABAF-1A456590CDD0}" srcOrd="0" destOrd="0" presId="urn:microsoft.com/office/officeart/2005/8/layout/chevron2"/>
    <dgm:cxn modelId="{8327A0A2-0B00-4981-91D3-B7BB28D53EE5}" type="presParOf" srcId="{B0F674F6-9C16-4B64-ABAF-1A456590CDD0}" destId="{1E89F240-98CA-4EBD-8715-02D617AF5FF7}" srcOrd="0" destOrd="0" presId="urn:microsoft.com/office/officeart/2005/8/layout/chevron2"/>
    <dgm:cxn modelId="{3379E9C6-BC25-4501-9D8B-FF49C1339E9B}" type="presParOf" srcId="{B0F674F6-9C16-4B64-ABAF-1A456590CDD0}" destId="{F21F7C8D-7A96-42CB-938B-7343613DDE8F}" srcOrd="1" destOrd="0" presId="urn:microsoft.com/office/officeart/2005/8/layout/chevron2"/>
    <dgm:cxn modelId="{C7F958AC-356C-49ED-8231-6839C083FC61}" type="presParOf" srcId="{6AC45913-AF61-44CA-ABF2-D3985219AE81}" destId="{C5AABEA4-E1D4-485D-B034-B1B37A06B06F}" srcOrd="1" destOrd="0" presId="urn:microsoft.com/office/officeart/2005/8/layout/chevron2"/>
    <dgm:cxn modelId="{DC31C72B-727D-42DF-BB9C-A8ECD0CF1949}" type="presParOf" srcId="{6AC45913-AF61-44CA-ABF2-D3985219AE81}" destId="{B9D86429-810F-4B4A-A1F2-412E919C0839}" srcOrd="2" destOrd="0" presId="urn:microsoft.com/office/officeart/2005/8/layout/chevron2"/>
    <dgm:cxn modelId="{3FC7A3FC-5680-45B7-9CB9-4C018072CAD2}" type="presParOf" srcId="{B9D86429-810F-4B4A-A1F2-412E919C0839}" destId="{C23A56AD-092F-4BEA-A5C4-166DE50214B7}" srcOrd="0" destOrd="0" presId="urn:microsoft.com/office/officeart/2005/8/layout/chevron2"/>
    <dgm:cxn modelId="{8783A055-82E4-4FAB-8A02-B93E190EAF04}" type="presParOf" srcId="{B9D86429-810F-4B4A-A1F2-412E919C0839}" destId="{DDF67DE2-5858-4B8C-9F98-443E979DBDD7}" srcOrd="1" destOrd="0" presId="urn:microsoft.com/office/officeart/2005/8/layout/chevron2"/>
    <dgm:cxn modelId="{E60D34D0-4CA3-437F-97A0-DF30FB0BBBF0}" type="presParOf" srcId="{6AC45913-AF61-44CA-ABF2-D3985219AE81}" destId="{34CE37E9-743E-4395-AF00-ADAFCF30928E}" srcOrd="3" destOrd="0" presId="urn:microsoft.com/office/officeart/2005/8/layout/chevron2"/>
    <dgm:cxn modelId="{1832BF78-AAAD-42DF-AF0A-6519889726E3}" type="presParOf" srcId="{6AC45913-AF61-44CA-ABF2-D3985219AE81}" destId="{EBD0C1D1-C66A-4433-9804-5BE790D7059F}" srcOrd="4" destOrd="0" presId="urn:microsoft.com/office/officeart/2005/8/layout/chevron2"/>
    <dgm:cxn modelId="{2B3F3488-7C90-4194-B1F4-33A8DE79A6E5}" type="presParOf" srcId="{EBD0C1D1-C66A-4433-9804-5BE790D7059F}" destId="{95CADDC1-B7B0-4ED0-8737-019B7FF906E6}" srcOrd="0" destOrd="0" presId="urn:microsoft.com/office/officeart/2005/8/layout/chevron2"/>
    <dgm:cxn modelId="{1114BB9B-A009-49A0-8E74-30E02320FF7B}" type="presParOf" srcId="{EBD0C1D1-C66A-4433-9804-5BE790D7059F}" destId="{F19F8834-A3FA-4800-B51B-FD71FEE6CFA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3C02FD-4A1E-4D96-9C16-6E0B6BA981BE}">
      <dsp:nvSpPr>
        <dsp:cNvPr id="0" name=""/>
        <dsp:cNvSpPr/>
      </dsp:nvSpPr>
      <dsp:spPr>
        <a:xfrm rot="16200000">
          <a:off x="690398" y="-690398"/>
          <a:ext cx="2147455" cy="3528252"/>
        </a:xfrm>
        <a:prstGeom prst="round1Rect">
          <a:avLst/>
        </a:prstGeom>
        <a:gradFill rotWithShape="1">
          <a:gsLst>
            <a:gs pos="0">
              <a:schemeClr val="accent2">
                <a:tint val="67000"/>
                <a:satMod val="105000"/>
                <a:lumMod val="110000"/>
              </a:schemeClr>
            </a:gs>
            <a:gs pos="50000">
              <a:schemeClr val="accent2">
                <a:tint val="73000"/>
                <a:satMod val="103000"/>
                <a:lumMod val="105000"/>
              </a:schemeClr>
            </a:gs>
            <a:gs pos="100000">
              <a:schemeClr val="accent2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2"/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Decision Trees</a:t>
          </a:r>
        </a:p>
      </dsp:txBody>
      <dsp:txXfrm rot="5400000">
        <a:off x="0" y="0"/>
        <a:ext cx="3528252" cy="1610591"/>
      </dsp:txXfrm>
    </dsp:sp>
    <dsp:sp modelId="{B8E32D1D-CFDA-4CA4-AEB4-CFB184C78668}">
      <dsp:nvSpPr>
        <dsp:cNvPr id="0" name=""/>
        <dsp:cNvSpPr/>
      </dsp:nvSpPr>
      <dsp:spPr>
        <a:xfrm>
          <a:off x="3528252" y="0"/>
          <a:ext cx="3528252" cy="2147455"/>
        </a:xfrm>
        <a:prstGeom prst="round1Rect">
          <a:avLst/>
        </a:prstGeom>
        <a:gradFill rotWithShape="1">
          <a:gsLst>
            <a:gs pos="0">
              <a:schemeClr val="accent5">
                <a:tint val="67000"/>
                <a:satMod val="105000"/>
                <a:lumMod val="110000"/>
              </a:schemeClr>
            </a:gs>
            <a:gs pos="50000">
              <a:schemeClr val="accent5">
                <a:tint val="73000"/>
                <a:satMod val="103000"/>
                <a:lumMod val="105000"/>
              </a:schemeClr>
            </a:gs>
            <a:gs pos="100000">
              <a:schemeClr val="accent5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5"/>
          </a:solidFill>
          <a:prstDash val="solid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Support Vector Machines (SVM)</a:t>
          </a:r>
        </a:p>
      </dsp:txBody>
      <dsp:txXfrm>
        <a:off x="3528252" y="0"/>
        <a:ext cx="3528252" cy="1610591"/>
      </dsp:txXfrm>
    </dsp:sp>
    <dsp:sp modelId="{D6A39F3A-0746-4C97-A6A2-14661847B21C}">
      <dsp:nvSpPr>
        <dsp:cNvPr id="0" name=""/>
        <dsp:cNvSpPr/>
      </dsp:nvSpPr>
      <dsp:spPr>
        <a:xfrm rot="10800000">
          <a:off x="0" y="2147455"/>
          <a:ext cx="3528252" cy="2147455"/>
        </a:xfrm>
        <a:prstGeom prst="round1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K-Nearest Neighbour Estimation(KNN)</a:t>
          </a:r>
        </a:p>
      </dsp:txBody>
      <dsp:txXfrm rot="10800000">
        <a:off x="0" y="2684318"/>
        <a:ext cx="3528252" cy="1610591"/>
      </dsp:txXfrm>
    </dsp:sp>
    <dsp:sp modelId="{4BBA18CE-F18C-4873-A149-7CE5BB1150E4}">
      <dsp:nvSpPr>
        <dsp:cNvPr id="0" name=""/>
        <dsp:cNvSpPr/>
      </dsp:nvSpPr>
      <dsp:spPr>
        <a:xfrm rot="5400000">
          <a:off x="4218651" y="1457056"/>
          <a:ext cx="2147455" cy="3528252"/>
        </a:xfrm>
        <a:prstGeom prst="round1Rect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Neural networks</a:t>
          </a:r>
        </a:p>
      </dsp:txBody>
      <dsp:txXfrm rot="-5400000">
        <a:off x="3528253" y="2684318"/>
        <a:ext cx="3528252" cy="1610591"/>
      </dsp:txXfrm>
    </dsp:sp>
    <dsp:sp modelId="{9141806B-AD34-4E4F-9333-76ACDA179CC8}">
      <dsp:nvSpPr>
        <dsp:cNvPr id="0" name=""/>
        <dsp:cNvSpPr/>
      </dsp:nvSpPr>
      <dsp:spPr>
        <a:xfrm>
          <a:off x="2178420" y="1470985"/>
          <a:ext cx="2699663" cy="1352939"/>
        </a:xfrm>
        <a:prstGeom prst="roundRect">
          <a:avLst/>
        </a:prstGeom>
        <a:solidFill>
          <a:schemeClr val="accent2"/>
        </a:solidFill>
        <a:ln w="34925" cap="flat" cmpd="sng" algn="in">
          <a:solidFill>
            <a:schemeClr val="accent2">
              <a:shade val="1500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2">
          <a:schemeClr val="accent2">
            <a:shade val="15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>
              <a:latin typeface="Algerian" panose="04020705040A02060702" pitchFamily="82" charset="0"/>
            </a:rPr>
            <a:t>Common Non-parametric Methods</a:t>
          </a:r>
        </a:p>
      </dsp:txBody>
      <dsp:txXfrm>
        <a:off x="2244465" y="1537030"/>
        <a:ext cx="2567573" cy="12208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3F4B58-D26D-4084-AB3F-19B5D44AA5DC}">
      <dsp:nvSpPr>
        <dsp:cNvPr id="0" name=""/>
        <dsp:cNvSpPr/>
      </dsp:nvSpPr>
      <dsp:spPr>
        <a:xfrm rot="5400000">
          <a:off x="1402899" y="919199"/>
          <a:ext cx="1008907" cy="66182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</dsp:sp>
    <dsp:sp modelId="{517D0213-6C84-4FEC-9D23-60285E0E7458}">
      <dsp:nvSpPr>
        <dsp:cNvPr id="0" name=""/>
        <dsp:cNvSpPr/>
      </dsp:nvSpPr>
      <dsp:spPr>
        <a:xfrm>
          <a:off x="854819" y="274664"/>
          <a:ext cx="3890566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Select a value for k.</a:t>
          </a:r>
          <a:endParaRPr lang="en-IN" sz="1800" kern="1200" dirty="0"/>
        </a:p>
      </dsp:txBody>
      <dsp:txXfrm>
        <a:off x="888264" y="308109"/>
        <a:ext cx="3823676" cy="618112"/>
      </dsp:txXfrm>
    </dsp:sp>
    <dsp:sp modelId="{D03B85A3-7347-488B-8C12-BF3569908CD2}">
      <dsp:nvSpPr>
        <dsp:cNvPr id="0" name=""/>
        <dsp:cNvSpPr/>
      </dsp:nvSpPr>
      <dsp:spPr>
        <a:xfrm>
          <a:off x="2441290" y="340111"/>
          <a:ext cx="711755" cy="553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8E1888-BAC7-4649-A607-E098713E9A02}">
      <dsp:nvSpPr>
        <dsp:cNvPr id="0" name=""/>
        <dsp:cNvSpPr/>
      </dsp:nvSpPr>
      <dsp:spPr>
        <a:xfrm rot="5400000">
          <a:off x="3298909" y="1883810"/>
          <a:ext cx="885432" cy="66182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</dsp:sp>
    <dsp:sp modelId="{F8212421-AF1D-414A-A307-8FBFC15520BA}">
      <dsp:nvSpPr>
        <dsp:cNvPr id="0" name=""/>
        <dsp:cNvSpPr/>
      </dsp:nvSpPr>
      <dsp:spPr>
        <a:xfrm>
          <a:off x="2200744" y="1239393"/>
          <a:ext cx="3824166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              Find the k-nearest neighbors of the query point 𝑥.</a:t>
          </a:r>
          <a:endParaRPr lang="en-IN" sz="1800" kern="1200" dirty="0"/>
        </a:p>
      </dsp:txBody>
      <dsp:txXfrm>
        <a:off x="2234189" y="1272838"/>
        <a:ext cx="3757276" cy="618112"/>
      </dsp:txXfrm>
    </dsp:sp>
    <dsp:sp modelId="{F0AEB542-0C09-4B65-B0D9-E1D65510C9A2}">
      <dsp:nvSpPr>
        <dsp:cNvPr id="0" name=""/>
        <dsp:cNvSpPr/>
      </dsp:nvSpPr>
      <dsp:spPr>
        <a:xfrm>
          <a:off x="4275563" y="1323383"/>
          <a:ext cx="711755" cy="553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D8329B-8EE9-4126-9DA7-EF5EDD88D5EC}">
      <dsp:nvSpPr>
        <dsp:cNvPr id="0" name=""/>
        <dsp:cNvSpPr/>
      </dsp:nvSpPr>
      <dsp:spPr>
        <a:xfrm rot="5400000">
          <a:off x="4513828" y="2934081"/>
          <a:ext cx="897582" cy="72955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</dsp:sp>
    <dsp:sp modelId="{18CDD2C8-2C09-4C5E-91D4-3B0AD92EAB69}">
      <dsp:nvSpPr>
        <dsp:cNvPr id="0" name=""/>
        <dsp:cNvSpPr/>
      </dsp:nvSpPr>
      <dsp:spPr>
        <a:xfrm>
          <a:off x="4049554" y="2188917"/>
          <a:ext cx="4701510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           Compute the volume V of the region containing these neighbors.</a:t>
          </a:r>
          <a:endParaRPr lang="en-IN" sz="1800" kern="1200" dirty="0"/>
        </a:p>
      </dsp:txBody>
      <dsp:txXfrm>
        <a:off x="4082999" y="2222362"/>
        <a:ext cx="4634620" cy="618112"/>
      </dsp:txXfrm>
    </dsp:sp>
    <dsp:sp modelId="{130491A6-A9FD-4CA1-B618-3E986EF8DBEB}">
      <dsp:nvSpPr>
        <dsp:cNvPr id="0" name=""/>
        <dsp:cNvSpPr/>
      </dsp:nvSpPr>
      <dsp:spPr>
        <a:xfrm>
          <a:off x="6581706" y="2244918"/>
          <a:ext cx="711755" cy="553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F6DF2B-7B62-4B96-9D20-FFD80806EC93}">
      <dsp:nvSpPr>
        <dsp:cNvPr id="0" name=""/>
        <dsp:cNvSpPr/>
      </dsp:nvSpPr>
      <dsp:spPr>
        <a:xfrm>
          <a:off x="5317963" y="3209214"/>
          <a:ext cx="5278749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          Estimate the density using the formula above.</a:t>
          </a:r>
          <a:endParaRPr lang="en-IN" sz="1800" kern="1200" dirty="0"/>
        </a:p>
      </dsp:txBody>
      <dsp:txXfrm>
        <a:off x="5351408" y="3242659"/>
        <a:ext cx="5211859" cy="6181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9F240-98CA-4EBD-8715-02D617AF5FF7}">
      <dsp:nvSpPr>
        <dsp:cNvPr id="0" name=""/>
        <dsp:cNvSpPr/>
      </dsp:nvSpPr>
      <dsp:spPr>
        <a:xfrm rot="5400000">
          <a:off x="-166359" y="166359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1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388171"/>
        <a:ext cx="776342" cy="332718"/>
      </dsp:txXfrm>
    </dsp:sp>
    <dsp:sp modelId="{F21F7C8D-7A96-42CB-938B-7343613DDE8F}">
      <dsp:nvSpPr>
        <dsp:cNvPr id="0" name=""/>
        <dsp:cNvSpPr/>
      </dsp:nvSpPr>
      <dsp:spPr>
        <a:xfrm rot="5400000">
          <a:off x="4192834" y="-3415229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>
              <a:latin typeface="Arial Rounded MT Bold" panose="020F0704030504030204" pitchFamily="34" charset="0"/>
            </a:rPr>
            <a:t>Anomaly detection (low-density regions indicate anomalies).</a:t>
          </a:r>
          <a:endParaRPr lang="en-IN" sz="2300" kern="1200" dirty="0">
            <a:latin typeface="Arial Rounded MT Bold" panose="020F0704030504030204" pitchFamily="34" charset="0"/>
          </a:endParaRPr>
        </a:p>
      </dsp:txBody>
      <dsp:txXfrm rot="-5400000">
        <a:off x="776343" y="36453"/>
        <a:ext cx="7518682" cy="650507"/>
      </dsp:txXfrm>
    </dsp:sp>
    <dsp:sp modelId="{C23A56AD-092F-4BEA-A5C4-166DE50214B7}">
      <dsp:nvSpPr>
        <dsp:cNvPr id="0" name=""/>
        <dsp:cNvSpPr/>
      </dsp:nvSpPr>
      <dsp:spPr>
        <a:xfrm rot="5400000">
          <a:off x="-166359" y="1073447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2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1295259"/>
        <a:ext cx="776342" cy="332718"/>
      </dsp:txXfrm>
    </dsp:sp>
    <dsp:sp modelId="{DDF67DE2-5858-4B8C-9F98-443E979DBDD7}">
      <dsp:nvSpPr>
        <dsp:cNvPr id="0" name=""/>
        <dsp:cNvSpPr/>
      </dsp:nvSpPr>
      <dsp:spPr>
        <a:xfrm rot="5400000">
          <a:off x="4192834" y="-2509403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>
              <a:latin typeface="Arial Rounded MT Bold" panose="020F0704030504030204" pitchFamily="34" charset="0"/>
            </a:rPr>
            <a:t>Probability estimation in machine learning.</a:t>
          </a:r>
          <a:endParaRPr lang="en-IN" sz="2300" kern="1200" dirty="0">
            <a:latin typeface="Arial Rounded MT Bold" panose="020F0704030504030204" pitchFamily="34" charset="0"/>
          </a:endParaRPr>
        </a:p>
      </dsp:txBody>
      <dsp:txXfrm rot="-5400000">
        <a:off x="776343" y="942279"/>
        <a:ext cx="7518682" cy="650507"/>
      </dsp:txXfrm>
    </dsp:sp>
    <dsp:sp modelId="{95CADDC1-B7B0-4ED0-8737-019B7FF906E6}">
      <dsp:nvSpPr>
        <dsp:cNvPr id="0" name=""/>
        <dsp:cNvSpPr/>
      </dsp:nvSpPr>
      <dsp:spPr>
        <a:xfrm rot="5400000">
          <a:off x="-166359" y="1979274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3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2201086"/>
        <a:ext cx="776342" cy="332718"/>
      </dsp:txXfrm>
    </dsp:sp>
    <dsp:sp modelId="{F19F8834-A3FA-4800-B51B-FD71FEE6CFAD}">
      <dsp:nvSpPr>
        <dsp:cNvPr id="0" name=""/>
        <dsp:cNvSpPr/>
      </dsp:nvSpPr>
      <dsp:spPr>
        <a:xfrm rot="5400000">
          <a:off x="4192834" y="-1603576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kern="1200" dirty="0">
              <a:latin typeface="Arial Rounded MT Bold" panose="020F0704030504030204" pitchFamily="34" charset="0"/>
            </a:rPr>
            <a:t>Image processing (density-based segmentation).</a:t>
          </a:r>
        </a:p>
      </dsp:txBody>
      <dsp:txXfrm rot="-5400000">
        <a:off x="776343" y="1848106"/>
        <a:ext cx="7518682" cy="65050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9F240-98CA-4EBD-8715-02D617AF5FF7}">
      <dsp:nvSpPr>
        <dsp:cNvPr id="0" name=""/>
        <dsp:cNvSpPr/>
      </dsp:nvSpPr>
      <dsp:spPr>
        <a:xfrm rot="5400000">
          <a:off x="-166359" y="167621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1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389433"/>
        <a:ext cx="776342" cy="332718"/>
      </dsp:txXfrm>
    </dsp:sp>
    <dsp:sp modelId="{F21F7C8D-7A96-42CB-938B-7343613DDE8F}">
      <dsp:nvSpPr>
        <dsp:cNvPr id="0" name=""/>
        <dsp:cNvSpPr/>
      </dsp:nvSpPr>
      <dsp:spPr>
        <a:xfrm rot="5400000">
          <a:off x="4192834" y="-3415229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Arial Rounded MT Bold" panose="020F0704030504030204" pitchFamily="34" charset="0"/>
            </a:rPr>
            <a:t>Text classification (e.g., spam detection).</a:t>
          </a:r>
          <a:endParaRPr lang="en-IN" sz="2400" kern="1200" dirty="0">
            <a:latin typeface="Arial Rounded MT Bold" panose="020F0704030504030204" pitchFamily="34" charset="0"/>
          </a:endParaRPr>
        </a:p>
      </dsp:txBody>
      <dsp:txXfrm rot="-5400000">
        <a:off x="776343" y="36453"/>
        <a:ext cx="7518682" cy="650507"/>
      </dsp:txXfrm>
    </dsp:sp>
    <dsp:sp modelId="{C23A56AD-092F-4BEA-A5C4-166DE50214B7}">
      <dsp:nvSpPr>
        <dsp:cNvPr id="0" name=""/>
        <dsp:cNvSpPr/>
      </dsp:nvSpPr>
      <dsp:spPr>
        <a:xfrm rot="5400000">
          <a:off x="-166359" y="1073447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2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1295259"/>
        <a:ext cx="776342" cy="332718"/>
      </dsp:txXfrm>
    </dsp:sp>
    <dsp:sp modelId="{DDF67DE2-5858-4B8C-9F98-443E979DBDD7}">
      <dsp:nvSpPr>
        <dsp:cNvPr id="0" name=""/>
        <dsp:cNvSpPr/>
      </dsp:nvSpPr>
      <dsp:spPr>
        <a:xfrm rot="5400000">
          <a:off x="4192834" y="-2509403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>
              <a:latin typeface="Arial Rounded MT Bold" panose="020F0704030504030204" pitchFamily="34" charset="0"/>
            </a:rPr>
            <a:t>Image recognition.</a:t>
          </a:r>
        </a:p>
      </dsp:txBody>
      <dsp:txXfrm rot="-5400000">
        <a:off x="776343" y="942279"/>
        <a:ext cx="7518682" cy="650507"/>
      </dsp:txXfrm>
    </dsp:sp>
    <dsp:sp modelId="{95CADDC1-B7B0-4ED0-8737-019B7FF906E6}">
      <dsp:nvSpPr>
        <dsp:cNvPr id="0" name=""/>
        <dsp:cNvSpPr/>
      </dsp:nvSpPr>
      <dsp:spPr>
        <a:xfrm rot="5400000">
          <a:off x="-166359" y="1979274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3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2201086"/>
        <a:ext cx="776342" cy="332718"/>
      </dsp:txXfrm>
    </dsp:sp>
    <dsp:sp modelId="{F19F8834-A3FA-4800-B51B-FD71FEE6CFAD}">
      <dsp:nvSpPr>
        <dsp:cNvPr id="0" name=""/>
        <dsp:cNvSpPr/>
      </dsp:nvSpPr>
      <dsp:spPr>
        <a:xfrm rot="5400000">
          <a:off x="4192834" y="-1603576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>
              <a:latin typeface="Arial Rounded MT Bold" panose="020F0704030504030204" pitchFamily="34" charset="0"/>
            </a:rPr>
            <a:t>Medical diagnosis (e.g., cancer classification).</a:t>
          </a:r>
        </a:p>
      </dsp:txBody>
      <dsp:txXfrm rot="-5400000">
        <a:off x="776343" y="1848106"/>
        <a:ext cx="7518682" cy="6505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extreme close up of line chart graphic">
            <a:extLst>
              <a:ext uri="{FF2B5EF4-FFF2-40B4-BE49-F238E27FC236}">
                <a16:creationId xmlns:a16="http://schemas.microsoft.com/office/drawing/2014/main" id="{95340404-2B24-F916-018B-5E3BC5E71D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-18" y="0"/>
            <a:ext cx="12191980" cy="685799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86D9880-DC3F-CFC2-C13A-E26FDB62E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0841" y="3945722"/>
            <a:ext cx="5324007" cy="2524991"/>
          </a:xfrm>
        </p:spPr>
        <p:txBody>
          <a:bodyPr anchor="t">
            <a:noAutofit/>
          </a:bodyPr>
          <a:lstStyle/>
          <a:p>
            <a:pPr algn="l"/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NAME – ABHIRUP BAG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ROLL – 13000122082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DEPARTMENT – CSE(B)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SEMESTER – 6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PAPER – Pattern recognition(pec-it602d)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BC1032-AF6E-CFFD-CDDC-1CE127274463}"/>
              </a:ext>
            </a:extLst>
          </p:cNvPr>
          <p:cNvSpPr/>
          <p:nvPr/>
        </p:nvSpPr>
        <p:spPr>
          <a:xfrm>
            <a:off x="5840963" y="1926588"/>
            <a:ext cx="5743885" cy="1355042"/>
          </a:xfrm>
          <a:custGeom>
            <a:avLst/>
            <a:gdLst>
              <a:gd name="connsiteX0" fmla="*/ 0 w 5743885"/>
              <a:gd name="connsiteY0" fmla="*/ 0 h 1355042"/>
              <a:gd name="connsiteX1" fmla="*/ 574389 w 5743885"/>
              <a:gd name="connsiteY1" fmla="*/ 0 h 1355042"/>
              <a:gd name="connsiteX2" fmla="*/ 1206216 w 5743885"/>
              <a:gd name="connsiteY2" fmla="*/ 0 h 1355042"/>
              <a:gd name="connsiteX3" fmla="*/ 1723166 w 5743885"/>
              <a:gd name="connsiteY3" fmla="*/ 0 h 1355042"/>
              <a:gd name="connsiteX4" fmla="*/ 2240115 w 5743885"/>
              <a:gd name="connsiteY4" fmla="*/ 0 h 1355042"/>
              <a:gd name="connsiteX5" fmla="*/ 2699626 w 5743885"/>
              <a:gd name="connsiteY5" fmla="*/ 0 h 1355042"/>
              <a:gd name="connsiteX6" fmla="*/ 3159137 w 5743885"/>
              <a:gd name="connsiteY6" fmla="*/ 0 h 1355042"/>
              <a:gd name="connsiteX7" fmla="*/ 3561209 w 5743885"/>
              <a:gd name="connsiteY7" fmla="*/ 0 h 1355042"/>
              <a:gd name="connsiteX8" fmla="*/ 4020720 w 5743885"/>
              <a:gd name="connsiteY8" fmla="*/ 0 h 1355042"/>
              <a:gd name="connsiteX9" fmla="*/ 4537669 w 5743885"/>
              <a:gd name="connsiteY9" fmla="*/ 0 h 1355042"/>
              <a:gd name="connsiteX10" fmla="*/ 4997180 w 5743885"/>
              <a:gd name="connsiteY10" fmla="*/ 0 h 1355042"/>
              <a:gd name="connsiteX11" fmla="*/ 5743885 w 5743885"/>
              <a:gd name="connsiteY11" fmla="*/ 0 h 1355042"/>
              <a:gd name="connsiteX12" fmla="*/ 5743885 w 5743885"/>
              <a:gd name="connsiteY12" fmla="*/ 451681 h 1355042"/>
              <a:gd name="connsiteX13" fmla="*/ 5743885 w 5743885"/>
              <a:gd name="connsiteY13" fmla="*/ 889811 h 1355042"/>
              <a:gd name="connsiteX14" fmla="*/ 5743885 w 5743885"/>
              <a:gd name="connsiteY14" fmla="*/ 1355042 h 1355042"/>
              <a:gd name="connsiteX15" fmla="*/ 5284374 w 5743885"/>
              <a:gd name="connsiteY15" fmla="*/ 1355042 h 1355042"/>
              <a:gd name="connsiteX16" fmla="*/ 4824863 w 5743885"/>
              <a:gd name="connsiteY16" fmla="*/ 1355042 h 1355042"/>
              <a:gd name="connsiteX17" fmla="*/ 4193036 w 5743885"/>
              <a:gd name="connsiteY17" fmla="*/ 1355042 h 1355042"/>
              <a:gd name="connsiteX18" fmla="*/ 3733525 w 5743885"/>
              <a:gd name="connsiteY18" fmla="*/ 1355042 h 1355042"/>
              <a:gd name="connsiteX19" fmla="*/ 3274014 w 5743885"/>
              <a:gd name="connsiteY19" fmla="*/ 1355042 h 1355042"/>
              <a:gd name="connsiteX20" fmla="*/ 2642187 w 5743885"/>
              <a:gd name="connsiteY20" fmla="*/ 1355042 h 1355042"/>
              <a:gd name="connsiteX21" fmla="*/ 2125237 w 5743885"/>
              <a:gd name="connsiteY21" fmla="*/ 1355042 h 1355042"/>
              <a:gd name="connsiteX22" fmla="*/ 1608288 w 5743885"/>
              <a:gd name="connsiteY22" fmla="*/ 1355042 h 1355042"/>
              <a:gd name="connsiteX23" fmla="*/ 1148777 w 5743885"/>
              <a:gd name="connsiteY23" fmla="*/ 1355042 h 1355042"/>
              <a:gd name="connsiteX24" fmla="*/ 689266 w 5743885"/>
              <a:gd name="connsiteY24" fmla="*/ 1355042 h 1355042"/>
              <a:gd name="connsiteX25" fmla="*/ 0 w 5743885"/>
              <a:gd name="connsiteY25" fmla="*/ 1355042 h 1355042"/>
              <a:gd name="connsiteX26" fmla="*/ 0 w 5743885"/>
              <a:gd name="connsiteY26" fmla="*/ 944013 h 1355042"/>
              <a:gd name="connsiteX27" fmla="*/ 0 w 5743885"/>
              <a:gd name="connsiteY27" fmla="*/ 492332 h 1355042"/>
              <a:gd name="connsiteX28" fmla="*/ 0 w 5743885"/>
              <a:gd name="connsiteY28" fmla="*/ 0 h 1355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743885" h="1355042" fill="none" extrusionOk="0">
                <a:moveTo>
                  <a:pt x="0" y="0"/>
                </a:moveTo>
                <a:cubicBezTo>
                  <a:pt x="161590" y="-31958"/>
                  <a:pt x="396958" y="29414"/>
                  <a:pt x="574389" y="0"/>
                </a:cubicBezTo>
                <a:cubicBezTo>
                  <a:pt x="751820" y="-29414"/>
                  <a:pt x="1022169" y="60480"/>
                  <a:pt x="1206216" y="0"/>
                </a:cubicBezTo>
                <a:cubicBezTo>
                  <a:pt x="1390263" y="-60480"/>
                  <a:pt x="1558493" y="3999"/>
                  <a:pt x="1723166" y="0"/>
                </a:cubicBezTo>
                <a:cubicBezTo>
                  <a:pt x="1887839" y="-3999"/>
                  <a:pt x="2017375" y="50232"/>
                  <a:pt x="2240115" y="0"/>
                </a:cubicBezTo>
                <a:cubicBezTo>
                  <a:pt x="2462855" y="-50232"/>
                  <a:pt x="2593586" y="3096"/>
                  <a:pt x="2699626" y="0"/>
                </a:cubicBezTo>
                <a:cubicBezTo>
                  <a:pt x="2805666" y="-3096"/>
                  <a:pt x="3061971" y="38292"/>
                  <a:pt x="3159137" y="0"/>
                </a:cubicBezTo>
                <a:cubicBezTo>
                  <a:pt x="3256303" y="-38292"/>
                  <a:pt x="3473823" y="16741"/>
                  <a:pt x="3561209" y="0"/>
                </a:cubicBezTo>
                <a:cubicBezTo>
                  <a:pt x="3648595" y="-16741"/>
                  <a:pt x="3886979" y="26647"/>
                  <a:pt x="4020720" y="0"/>
                </a:cubicBezTo>
                <a:cubicBezTo>
                  <a:pt x="4154461" y="-26647"/>
                  <a:pt x="4320401" y="12596"/>
                  <a:pt x="4537669" y="0"/>
                </a:cubicBezTo>
                <a:cubicBezTo>
                  <a:pt x="4754937" y="-12596"/>
                  <a:pt x="4885020" y="35513"/>
                  <a:pt x="4997180" y="0"/>
                </a:cubicBezTo>
                <a:cubicBezTo>
                  <a:pt x="5109340" y="-35513"/>
                  <a:pt x="5513445" y="84540"/>
                  <a:pt x="5743885" y="0"/>
                </a:cubicBezTo>
                <a:cubicBezTo>
                  <a:pt x="5764064" y="97151"/>
                  <a:pt x="5720416" y="234532"/>
                  <a:pt x="5743885" y="451681"/>
                </a:cubicBezTo>
                <a:cubicBezTo>
                  <a:pt x="5767354" y="668830"/>
                  <a:pt x="5717869" y="747234"/>
                  <a:pt x="5743885" y="889811"/>
                </a:cubicBezTo>
                <a:cubicBezTo>
                  <a:pt x="5769901" y="1032388"/>
                  <a:pt x="5722551" y="1190921"/>
                  <a:pt x="5743885" y="1355042"/>
                </a:cubicBezTo>
                <a:cubicBezTo>
                  <a:pt x="5612692" y="1381827"/>
                  <a:pt x="5493151" y="1344314"/>
                  <a:pt x="5284374" y="1355042"/>
                </a:cubicBezTo>
                <a:cubicBezTo>
                  <a:pt x="5075597" y="1365770"/>
                  <a:pt x="5002223" y="1312861"/>
                  <a:pt x="4824863" y="1355042"/>
                </a:cubicBezTo>
                <a:cubicBezTo>
                  <a:pt x="4647503" y="1397223"/>
                  <a:pt x="4321360" y="1301972"/>
                  <a:pt x="4193036" y="1355042"/>
                </a:cubicBezTo>
                <a:cubicBezTo>
                  <a:pt x="4064712" y="1408112"/>
                  <a:pt x="3854589" y="1344873"/>
                  <a:pt x="3733525" y="1355042"/>
                </a:cubicBezTo>
                <a:cubicBezTo>
                  <a:pt x="3612461" y="1365211"/>
                  <a:pt x="3462734" y="1353244"/>
                  <a:pt x="3274014" y="1355042"/>
                </a:cubicBezTo>
                <a:cubicBezTo>
                  <a:pt x="3085294" y="1356840"/>
                  <a:pt x="2880109" y="1300967"/>
                  <a:pt x="2642187" y="1355042"/>
                </a:cubicBezTo>
                <a:cubicBezTo>
                  <a:pt x="2404265" y="1409117"/>
                  <a:pt x="2241161" y="1354378"/>
                  <a:pt x="2125237" y="1355042"/>
                </a:cubicBezTo>
                <a:cubicBezTo>
                  <a:pt x="2009313" y="1355706"/>
                  <a:pt x="1759125" y="1330096"/>
                  <a:pt x="1608288" y="1355042"/>
                </a:cubicBezTo>
                <a:cubicBezTo>
                  <a:pt x="1457451" y="1379988"/>
                  <a:pt x="1299897" y="1343232"/>
                  <a:pt x="1148777" y="1355042"/>
                </a:cubicBezTo>
                <a:cubicBezTo>
                  <a:pt x="997657" y="1366852"/>
                  <a:pt x="810319" y="1347809"/>
                  <a:pt x="689266" y="1355042"/>
                </a:cubicBezTo>
                <a:cubicBezTo>
                  <a:pt x="568213" y="1362275"/>
                  <a:pt x="183970" y="1323171"/>
                  <a:pt x="0" y="1355042"/>
                </a:cubicBezTo>
                <a:cubicBezTo>
                  <a:pt x="-37340" y="1165888"/>
                  <a:pt x="29665" y="1037074"/>
                  <a:pt x="0" y="944013"/>
                </a:cubicBezTo>
                <a:cubicBezTo>
                  <a:pt x="-29665" y="850952"/>
                  <a:pt x="44822" y="714462"/>
                  <a:pt x="0" y="492332"/>
                </a:cubicBezTo>
                <a:cubicBezTo>
                  <a:pt x="-44822" y="270202"/>
                  <a:pt x="47424" y="130842"/>
                  <a:pt x="0" y="0"/>
                </a:cubicBezTo>
                <a:close/>
              </a:path>
              <a:path w="5743885" h="1355042" stroke="0" extrusionOk="0">
                <a:moveTo>
                  <a:pt x="0" y="0"/>
                </a:moveTo>
                <a:cubicBezTo>
                  <a:pt x="111122" y="-54373"/>
                  <a:pt x="295665" y="30683"/>
                  <a:pt x="459511" y="0"/>
                </a:cubicBezTo>
                <a:cubicBezTo>
                  <a:pt x="623357" y="-30683"/>
                  <a:pt x="761781" y="44840"/>
                  <a:pt x="861583" y="0"/>
                </a:cubicBezTo>
                <a:cubicBezTo>
                  <a:pt x="961385" y="-44840"/>
                  <a:pt x="1214075" y="33059"/>
                  <a:pt x="1378532" y="0"/>
                </a:cubicBezTo>
                <a:cubicBezTo>
                  <a:pt x="1542989" y="-33059"/>
                  <a:pt x="1827398" y="10345"/>
                  <a:pt x="2010360" y="0"/>
                </a:cubicBezTo>
                <a:cubicBezTo>
                  <a:pt x="2193322" y="-10345"/>
                  <a:pt x="2371418" y="44908"/>
                  <a:pt x="2469871" y="0"/>
                </a:cubicBezTo>
                <a:cubicBezTo>
                  <a:pt x="2568324" y="-44908"/>
                  <a:pt x="2753034" y="32213"/>
                  <a:pt x="2871943" y="0"/>
                </a:cubicBezTo>
                <a:cubicBezTo>
                  <a:pt x="2990852" y="-32213"/>
                  <a:pt x="3150851" y="26890"/>
                  <a:pt x="3331453" y="0"/>
                </a:cubicBezTo>
                <a:cubicBezTo>
                  <a:pt x="3512055" y="-26890"/>
                  <a:pt x="3610344" y="53066"/>
                  <a:pt x="3790964" y="0"/>
                </a:cubicBezTo>
                <a:cubicBezTo>
                  <a:pt x="3971584" y="-53066"/>
                  <a:pt x="4112514" y="44585"/>
                  <a:pt x="4250475" y="0"/>
                </a:cubicBezTo>
                <a:cubicBezTo>
                  <a:pt x="4388436" y="-44585"/>
                  <a:pt x="4604858" y="15727"/>
                  <a:pt x="4709986" y="0"/>
                </a:cubicBezTo>
                <a:cubicBezTo>
                  <a:pt x="4815114" y="-15727"/>
                  <a:pt x="4991269" y="33708"/>
                  <a:pt x="5226935" y="0"/>
                </a:cubicBezTo>
                <a:cubicBezTo>
                  <a:pt x="5462601" y="-33708"/>
                  <a:pt x="5540971" y="8742"/>
                  <a:pt x="5743885" y="0"/>
                </a:cubicBezTo>
                <a:cubicBezTo>
                  <a:pt x="5788957" y="206755"/>
                  <a:pt x="5699036" y="356204"/>
                  <a:pt x="5743885" y="451681"/>
                </a:cubicBezTo>
                <a:cubicBezTo>
                  <a:pt x="5788734" y="547158"/>
                  <a:pt x="5742269" y="775930"/>
                  <a:pt x="5743885" y="930462"/>
                </a:cubicBezTo>
                <a:cubicBezTo>
                  <a:pt x="5745501" y="1084994"/>
                  <a:pt x="5735916" y="1157070"/>
                  <a:pt x="5743885" y="1355042"/>
                </a:cubicBezTo>
                <a:cubicBezTo>
                  <a:pt x="5577888" y="1391625"/>
                  <a:pt x="5311176" y="1321132"/>
                  <a:pt x="5169497" y="1355042"/>
                </a:cubicBezTo>
                <a:cubicBezTo>
                  <a:pt x="5027818" y="1388952"/>
                  <a:pt x="4961242" y="1346632"/>
                  <a:pt x="4767425" y="1355042"/>
                </a:cubicBezTo>
                <a:cubicBezTo>
                  <a:pt x="4573608" y="1363452"/>
                  <a:pt x="4364387" y="1301798"/>
                  <a:pt x="4135597" y="1355042"/>
                </a:cubicBezTo>
                <a:cubicBezTo>
                  <a:pt x="3906807" y="1408286"/>
                  <a:pt x="3773445" y="1288584"/>
                  <a:pt x="3503770" y="1355042"/>
                </a:cubicBezTo>
                <a:cubicBezTo>
                  <a:pt x="3234095" y="1421500"/>
                  <a:pt x="3229117" y="1338309"/>
                  <a:pt x="3044259" y="1355042"/>
                </a:cubicBezTo>
                <a:cubicBezTo>
                  <a:pt x="2859401" y="1371775"/>
                  <a:pt x="2547866" y="1331677"/>
                  <a:pt x="2412432" y="1355042"/>
                </a:cubicBezTo>
                <a:cubicBezTo>
                  <a:pt x="2276998" y="1378407"/>
                  <a:pt x="2094583" y="1323188"/>
                  <a:pt x="1952921" y="1355042"/>
                </a:cubicBezTo>
                <a:cubicBezTo>
                  <a:pt x="1811259" y="1386896"/>
                  <a:pt x="1449183" y="1283512"/>
                  <a:pt x="1321094" y="1355042"/>
                </a:cubicBezTo>
                <a:cubicBezTo>
                  <a:pt x="1193005" y="1426572"/>
                  <a:pt x="1014996" y="1353140"/>
                  <a:pt x="861583" y="1355042"/>
                </a:cubicBezTo>
                <a:cubicBezTo>
                  <a:pt x="708170" y="1356944"/>
                  <a:pt x="424481" y="1301452"/>
                  <a:pt x="0" y="1355042"/>
                </a:cubicBezTo>
                <a:cubicBezTo>
                  <a:pt x="-26599" y="1204505"/>
                  <a:pt x="44095" y="1115541"/>
                  <a:pt x="0" y="930462"/>
                </a:cubicBezTo>
                <a:cubicBezTo>
                  <a:pt x="-44095" y="745383"/>
                  <a:pt x="13136" y="663755"/>
                  <a:pt x="0" y="478782"/>
                </a:cubicBezTo>
                <a:cubicBezTo>
                  <a:pt x="-13136" y="293809"/>
                  <a:pt x="8874" y="172481"/>
                  <a:pt x="0" y="0"/>
                </a:cubicBezTo>
                <a:close/>
              </a:path>
            </a:pathLst>
          </a:custGeom>
          <a:solidFill>
            <a:schemeClr val="tx1">
              <a:alpha val="78000"/>
            </a:schemeClr>
          </a:solidFill>
          <a:ln w="3175">
            <a:solidFill>
              <a:srgbClr val="FFFF00"/>
            </a:solidFill>
            <a:extLst>
              <a:ext uri="{C807C97D-BFC1-408E-A445-0C87EB9F89A2}">
                <ask:lineSketchStyleProps xmlns:ask="http://schemas.microsoft.com/office/drawing/2018/sketchyshapes" sd="145476351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Algerian" panose="04020705040A02060702" pitchFamily="82" charset="0"/>
              </a:rPr>
              <a:t>NON-PARAMETRIC</a:t>
            </a:r>
            <a:endParaRPr lang="en-IN" sz="40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43FBDCC0-1219-15F9-A5D4-6F3DC614C1AE}"/>
              </a:ext>
            </a:extLst>
          </p:cNvPr>
          <p:cNvSpPr/>
          <p:nvPr/>
        </p:nvSpPr>
        <p:spPr>
          <a:xfrm>
            <a:off x="1474237" y="1170214"/>
            <a:ext cx="2957804" cy="791548"/>
          </a:xfrm>
          <a:prstGeom prst="homePlate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Output </a:t>
            </a:r>
            <a:endParaRPr lang="en-IN" sz="2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5" name="Graphic 4" descr="Chevron arrows with solid fill">
            <a:extLst>
              <a:ext uri="{FF2B5EF4-FFF2-40B4-BE49-F238E27FC236}">
                <a16:creationId xmlns:a16="http://schemas.microsoft.com/office/drawing/2014/main" id="{B02EB309-9E79-E68E-200D-919595CB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04866" y="1257912"/>
            <a:ext cx="640702" cy="640702"/>
          </a:xfrm>
          <a:prstGeom prst="rect">
            <a:avLst/>
          </a:prstGeom>
        </p:spPr>
      </p:pic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0673F371-568C-0DC0-2359-4316C80BFF75}"/>
              </a:ext>
            </a:extLst>
          </p:cNvPr>
          <p:cNvSpPr/>
          <p:nvPr/>
        </p:nvSpPr>
        <p:spPr>
          <a:xfrm>
            <a:off x="5355772" y="1257912"/>
            <a:ext cx="4376058" cy="4181835"/>
          </a:xfrm>
          <a:prstGeom prst="round2DiagRect">
            <a:avLst>
              <a:gd name="adj1" fmla="val 16667"/>
              <a:gd name="adj2" fmla="val 0"/>
            </a:avLst>
          </a:prstGeom>
          <a:blipFill>
            <a:blip r:embed="rId4"/>
            <a:tile tx="0" ty="0" sx="100000" sy="100000" flip="none" algn="tl"/>
          </a:blipFill>
          <a:effectLst>
            <a:glow rad="1397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5925FE60-F883-400B-20F4-FCE012068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1362" y="1585602"/>
            <a:ext cx="3446464" cy="34884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0983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1090B0D-A5BE-3D9F-DAA1-339697E74FE6}"/>
              </a:ext>
            </a:extLst>
          </p:cNvPr>
          <p:cNvSpPr txBox="1">
            <a:spLocks/>
          </p:cNvSpPr>
          <p:nvPr/>
        </p:nvSpPr>
        <p:spPr>
          <a:xfrm>
            <a:off x="1405876" y="436116"/>
            <a:ext cx="10086585" cy="852160"/>
          </a:xfrm>
          <a:custGeom>
            <a:avLst/>
            <a:gdLst>
              <a:gd name="connsiteX0" fmla="*/ 0 w 10086585"/>
              <a:gd name="connsiteY0" fmla="*/ 0 h 852160"/>
              <a:gd name="connsiteX1" fmla="*/ 391597 w 10086585"/>
              <a:gd name="connsiteY1" fmla="*/ 0 h 852160"/>
              <a:gd name="connsiteX2" fmla="*/ 884060 w 10086585"/>
              <a:gd name="connsiteY2" fmla="*/ 0 h 852160"/>
              <a:gd name="connsiteX3" fmla="*/ 1578254 w 10086585"/>
              <a:gd name="connsiteY3" fmla="*/ 0 h 852160"/>
              <a:gd name="connsiteX4" fmla="*/ 2373314 w 10086585"/>
              <a:gd name="connsiteY4" fmla="*/ 0 h 852160"/>
              <a:gd name="connsiteX5" fmla="*/ 2664045 w 10086585"/>
              <a:gd name="connsiteY5" fmla="*/ 0 h 852160"/>
              <a:gd name="connsiteX6" fmla="*/ 3055642 w 10086585"/>
              <a:gd name="connsiteY6" fmla="*/ 0 h 852160"/>
              <a:gd name="connsiteX7" fmla="*/ 3346373 w 10086585"/>
              <a:gd name="connsiteY7" fmla="*/ 0 h 852160"/>
              <a:gd name="connsiteX8" fmla="*/ 4040567 w 10086585"/>
              <a:gd name="connsiteY8" fmla="*/ 0 h 852160"/>
              <a:gd name="connsiteX9" fmla="*/ 4734762 w 10086585"/>
              <a:gd name="connsiteY9" fmla="*/ 0 h 852160"/>
              <a:gd name="connsiteX10" fmla="*/ 5025493 w 10086585"/>
              <a:gd name="connsiteY10" fmla="*/ 0 h 852160"/>
              <a:gd name="connsiteX11" fmla="*/ 5316224 w 10086585"/>
              <a:gd name="connsiteY11" fmla="*/ 0 h 852160"/>
              <a:gd name="connsiteX12" fmla="*/ 5606955 w 10086585"/>
              <a:gd name="connsiteY12" fmla="*/ 0 h 852160"/>
              <a:gd name="connsiteX13" fmla="*/ 6301149 w 10086585"/>
              <a:gd name="connsiteY13" fmla="*/ 0 h 852160"/>
              <a:gd name="connsiteX14" fmla="*/ 7096209 w 10086585"/>
              <a:gd name="connsiteY14" fmla="*/ 0 h 852160"/>
              <a:gd name="connsiteX15" fmla="*/ 7689538 w 10086585"/>
              <a:gd name="connsiteY15" fmla="*/ 0 h 852160"/>
              <a:gd name="connsiteX16" fmla="*/ 8383732 w 10086585"/>
              <a:gd name="connsiteY16" fmla="*/ 0 h 852160"/>
              <a:gd name="connsiteX17" fmla="*/ 9178792 w 10086585"/>
              <a:gd name="connsiteY17" fmla="*/ 0 h 852160"/>
              <a:gd name="connsiteX18" fmla="*/ 9570389 w 10086585"/>
              <a:gd name="connsiteY18" fmla="*/ 0 h 852160"/>
              <a:gd name="connsiteX19" fmla="*/ 10086585 w 10086585"/>
              <a:gd name="connsiteY19" fmla="*/ 0 h 852160"/>
              <a:gd name="connsiteX20" fmla="*/ 10086585 w 10086585"/>
              <a:gd name="connsiteY20" fmla="*/ 443123 h 852160"/>
              <a:gd name="connsiteX21" fmla="*/ 10086585 w 10086585"/>
              <a:gd name="connsiteY21" fmla="*/ 852160 h 852160"/>
              <a:gd name="connsiteX22" fmla="*/ 9795854 w 10086585"/>
              <a:gd name="connsiteY22" fmla="*/ 852160 h 852160"/>
              <a:gd name="connsiteX23" fmla="*/ 9404257 w 10086585"/>
              <a:gd name="connsiteY23" fmla="*/ 852160 h 852160"/>
              <a:gd name="connsiteX24" fmla="*/ 8810929 w 10086585"/>
              <a:gd name="connsiteY24" fmla="*/ 852160 h 852160"/>
              <a:gd name="connsiteX25" fmla="*/ 8318466 w 10086585"/>
              <a:gd name="connsiteY25" fmla="*/ 852160 h 852160"/>
              <a:gd name="connsiteX26" fmla="*/ 7926869 w 10086585"/>
              <a:gd name="connsiteY26" fmla="*/ 852160 h 852160"/>
              <a:gd name="connsiteX27" fmla="*/ 7131809 w 10086585"/>
              <a:gd name="connsiteY27" fmla="*/ 852160 h 852160"/>
              <a:gd name="connsiteX28" fmla="*/ 6538480 w 10086585"/>
              <a:gd name="connsiteY28" fmla="*/ 852160 h 852160"/>
              <a:gd name="connsiteX29" fmla="*/ 6146884 w 10086585"/>
              <a:gd name="connsiteY29" fmla="*/ 852160 h 852160"/>
              <a:gd name="connsiteX30" fmla="*/ 5856153 w 10086585"/>
              <a:gd name="connsiteY30" fmla="*/ 852160 h 852160"/>
              <a:gd name="connsiteX31" fmla="*/ 5464556 w 10086585"/>
              <a:gd name="connsiteY31" fmla="*/ 852160 h 852160"/>
              <a:gd name="connsiteX32" fmla="*/ 5072959 w 10086585"/>
              <a:gd name="connsiteY32" fmla="*/ 852160 h 852160"/>
              <a:gd name="connsiteX33" fmla="*/ 4782228 w 10086585"/>
              <a:gd name="connsiteY33" fmla="*/ 852160 h 852160"/>
              <a:gd name="connsiteX34" fmla="*/ 4491497 w 10086585"/>
              <a:gd name="connsiteY34" fmla="*/ 852160 h 852160"/>
              <a:gd name="connsiteX35" fmla="*/ 3696437 w 10086585"/>
              <a:gd name="connsiteY35" fmla="*/ 852160 h 852160"/>
              <a:gd name="connsiteX36" fmla="*/ 2901377 w 10086585"/>
              <a:gd name="connsiteY36" fmla="*/ 852160 h 852160"/>
              <a:gd name="connsiteX37" fmla="*/ 2509780 w 10086585"/>
              <a:gd name="connsiteY37" fmla="*/ 852160 h 852160"/>
              <a:gd name="connsiteX38" fmla="*/ 1714719 w 10086585"/>
              <a:gd name="connsiteY38" fmla="*/ 852160 h 852160"/>
              <a:gd name="connsiteX39" fmla="*/ 1323123 w 10086585"/>
              <a:gd name="connsiteY39" fmla="*/ 852160 h 852160"/>
              <a:gd name="connsiteX40" fmla="*/ 628928 w 10086585"/>
              <a:gd name="connsiteY40" fmla="*/ 852160 h 852160"/>
              <a:gd name="connsiteX41" fmla="*/ 0 w 10086585"/>
              <a:gd name="connsiteY41" fmla="*/ 852160 h 852160"/>
              <a:gd name="connsiteX42" fmla="*/ 0 w 10086585"/>
              <a:gd name="connsiteY42" fmla="*/ 443123 h 852160"/>
              <a:gd name="connsiteX43" fmla="*/ 0 w 10086585"/>
              <a:gd name="connsiteY43" fmla="*/ 0 h 852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0086585" h="852160" fill="none" extrusionOk="0">
                <a:moveTo>
                  <a:pt x="0" y="0"/>
                </a:moveTo>
                <a:cubicBezTo>
                  <a:pt x="117104" y="-3734"/>
                  <a:pt x="255724" y="31233"/>
                  <a:pt x="391597" y="0"/>
                </a:cubicBezTo>
                <a:cubicBezTo>
                  <a:pt x="527470" y="-31233"/>
                  <a:pt x="766316" y="34356"/>
                  <a:pt x="884060" y="0"/>
                </a:cubicBezTo>
                <a:cubicBezTo>
                  <a:pt x="1001804" y="-34356"/>
                  <a:pt x="1260351" y="69145"/>
                  <a:pt x="1578254" y="0"/>
                </a:cubicBezTo>
                <a:cubicBezTo>
                  <a:pt x="1896157" y="-69145"/>
                  <a:pt x="2169138" y="56431"/>
                  <a:pt x="2373314" y="0"/>
                </a:cubicBezTo>
                <a:cubicBezTo>
                  <a:pt x="2577490" y="-56431"/>
                  <a:pt x="2520031" y="17665"/>
                  <a:pt x="2664045" y="0"/>
                </a:cubicBezTo>
                <a:cubicBezTo>
                  <a:pt x="2808059" y="-17665"/>
                  <a:pt x="2971473" y="14885"/>
                  <a:pt x="3055642" y="0"/>
                </a:cubicBezTo>
                <a:cubicBezTo>
                  <a:pt x="3139811" y="-14885"/>
                  <a:pt x="3240692" y="17188"/>
                  <a:pt x="3346373" y="0"/>
                </a:cubicBezTo>
                <a:cubicBezTo>
                  <a:pt x="3452054" y="-17188"/>
                  <a:pt x="3833852" y="12559"/>
                  <a:pt x="4040567" y="0"/>
                </a:cubicBezTo>
                <a:cubicBezTo>
                  <a:pt x="4247282" y="-12559"/>
                  <a:pt x="4444184" y="81792"/>
                  <a:pt x="4734762" y="0"/>
                </a:cubicBezTo>
                <a:cubicBezTo>
                  <a:pt x="5025340" y="-81792"/>
                  <a:pt x="4929101" y="27786"/>
                  <a:pt x="5025493" y="0"/>
                </a:cubicBezTo>
                <a:cubicBezTo>
                  <a:pt x="5121885" y="-27786"/>
                  <a:pt x="5211701" y="33784"/>
                  <a:pt x="5316224" y="0"/>
                </a:cubicBezTo>
                <a:cubicBezTo>
                  <a:pt x="5420747" y="-33784"/>
                  <a:pt x="5464012" y="13259"/>
                  <a:pt x="5606955" y="0"/>
                </a:cubicBezTo>
                <a:cubicBezTo>
                  <a:pt x="5749898" y="-13259"/>
                  <a:pt x="6123794" y="22187"/>
                  <a:pt x="6301149" y="0"/>
                </a:cubicBezTo>
                <a:cubicBezTo>
                  <a:pt x="6478504" y="-22187"/>
                  <a:pt x="6765538" y="14452"/>
                  <a:pt x="7096209" y="0"/>
                </a:cubicBezTo>
                <a:cubicBezTo>
                  <a:pt x="7426880" y="-14452"/>
                  <a:pt x="7514066" y="15610"/>
                  <a:pt x="7689538" y="0"/>
                </a:cubicBezTo>
                <a:cubicBezTo>
                  <a:pt x="7865010" y="-15610"/>
                  <a:pt x="8218052" y="23837"/>
                  <a:pt x="8383732" y="0"/>
                </a:cubicBezTo>
                <a:cubicBezTo>
                  <a:pt x="8549412" y="-23837"/>
                  <a:pt x="8954904" y="27564"/>
                  <a:pt x="9178792" y="0"/>
                </a:cubicBezTo>
                <a:cubicBezTo>
                  <a:pt x="9402680" y="-27564"/>
                  <a:pt x="9386576" y="46573"/>
                  <a:pt x="9570389" y="0"/>
                </a:cubicBezTo>
                <a:cubicBezTo>
                  <a:pt x="9754202" y="-46573"/>
                  <a:pt x="9925794" y="50111"/>
                  <a:pt x="10086585" y="0"/>
                </a:cubicBezTo>
                <a:cubicBezTo>
                  <a:pt x="10089864" y="120107"/>
                  <a:pt x="10040727" y="319147"/>
                  <a:pt x="10086585" y="443123"/>
                </a:cubicBezTo>
                <a:cubicBezTo>
                  <a:pt x="10132443" y="567099"/>
                  <a:pt x="10058743" y="684560"/>
                  <a:pt x="10086585" y="852160"/>
                </a:cubicBezTo>
                <a:cubicBezTo>
                  <a:pt x="9990307" y="873434"/>
                  <a:pt x="9880428" y="850139"/>
                  <a:pt x="9795854" y="852160"/>
                </a:cubicBezTo>
                <a:cubicBezTo>
                  <a:pt x="9711280" y="854181"/>
                  <a:pt x="9522136" y="851517"/>
                  <a:pt x="9404257" y="852160"/>
                </a:cubicBezTo>
                <a:cubicBezTo>
                  <a:pt x="9286378" y="852803"/>
                  <a:pt x="9020857" y="786909"/>
                  <a:pt x="8810929" y="852160"/>
                </a:cubicBezTo>
                <a:cubicBezTo>
                  <a:pt x="8601001" y="917411"/>
                  <a:pt x="8553680" y="831542"/>
                  <a:pt x="8318466" y="852160"/>
                </a:cubicBezTo>
                <a:cubicBezTo>
                  <a:pt x="8083252" y="872778"/>
                  <a:pt x="8121197" y="832858"/>
                  <a:pt x="7926869" y="852160"/>
                </a:cubicBezTo>
                <a:cubicBezTo>
                  <a:pt x="7732541" y="871462"/>
                  <a:pt x="7347142" y="851056"/>
                  <a:pt x="7131809" y="852160"/>
                </a:cubicBezTo>
                <a:cubicBezTo>
                  <a:pt x="6916476" y="853264"/>
                  <a:pt x="6764532" y="785958"/>
                  <a:pt x="6538480" y="852160"/>
                </a:cubicBezTo>
                <a:cubicBezTo>
                  <a:pt x="6312428" y="918362"/>
                  <a:pt x="6333133" y="821411"/>
                  <a:pt x="6146884" y="852160"/>
                </a:cubicBezTo>
                <a:cubicBezTo>
                  <a:pt x="5960635" y="882909"/>
                  <a:pt x="5982926" y="837600"/>
                  <a:pt x="5856153" y="852160"/>
                </a:cubicBezTo>
                <a:cubicBezTo>
                  <a:pt x="5729380" y="866720"/>
                  <a:pt x="5615799" y="812186"/>
                  <a:pt x="5464556" y="852160"/>
                </a:cubicBezTo>
                <a:cubicBezTo>
                  <a:pt x="5313313" y="892134"/>
                  <a:pt x="5236435" y="822687"/>
                  <a:pt x="5072959" y="852160"/>
                </a:cubicBezTo>
                <a:cubicBezTo>
                  <a:pt x="4909483" y="881633"/>
                  <a:pt x="4912846" y="838775"/>
                  <a:pt x="4782228" y="852160"/>
                </a:cubicBezTo>
                <a:cubicBezTo>
                  <a:pt x="4651610" y="865545"/>
                  <a:pt x="4580462" y="844653"/>
                  <a:pt x="4491497" y="852160"/>
                </a:cubicBezTo>
                <a:cubicBezTo>
                  <a:pt x="4402532" y="859667"/>
                  <a:pt x="3919078" y="842297"/>
                  <a:pt x="3696437" y="852160"/>
                </a:cubicBezTo>
                <a:cubicBezTo>
                  <a:pt x="3473796" y="862023"/>
                  <a:pt x="3165045" y="793611"/>
                  <a:pt x="2901377" y="852160"/>
                </a:cubicBezTo>
                <a:cubicBezTo>
                  <a:pt x="2637709" y="910709"/>
                  <a:pt x="2608556" y="839059"/>
                  <a:pt x="2509780" y="852160"/>
                </a:cubicBezTo>
                <a:cubicBezTo>
                  <a:pt x="2411004" y="865261"/>
                  <a:pt x="2101290" y="782818"/>
                  <a:pt x="1714719" y="852160"/>
                </a:cubicBezTo>
                <a:cubicBezTo>
                  <a:pt x="1328148" y="921502"/>
                  <a:pt x="1503664" y="846010"/>
                  <a:pt x="1323123" y="852160"/>
                </a:cubicBezTo>
                <a:cubicBezTo>
                  <a:pt x="1142582" y="858310"/>
                  <a:pt x="792547" y="815432"/>
                  <a:pt x="628928" y="852160"/>
                </a:cubicBezTo>
                <a:cubicBezTo>
                  <a:pt x="465310" y="888888"/>
                  <a:pt x="232574" y="802659"/>
                  <a:pt x="0" y="852160"/>
                </a:cubicBezTo>
                <a:cubicBezTo>
                  <a:pt x="-16975" y="728700"/>
                  <a:pt x="36590" y="533683"/>
                  <a:pt x="0" y="443123"/>
                </a:cubicBezTo>
                <a:cubicBezTo>
                  <a:pt x="-36590" y="352563"/>
                  <a:pt x="20164" y="155996"/>
                  <a:pt x="0" y="0"/>
                </a:cubicBezTo>
                <a:close/>
              </a:path>
              <a:path w="10086585" h="852160" stroke="0" extrusionOk="0">
                <a:moveTo>
                  <a:pt x="0" y="0"/>
                </a:moveTo>
                <a:cubicBezTo>
                  <a:pt x="215011" y="-19287"/>
                  <a:pt x="526403" y="60955"/>
                  <a:pt x="795060" y="0"/>
                </a:cubicBezTo>
                <a:cubicBezTo>
                  <a:pt x="1063717" y="-60955"/>
                  <a:pt x="1184560" y="31255"/>
                  <a:pt x="1287523" y="0"/>
                </a:cubicBezTo>
                <a:cubicBezTo>
                  <a:pt x="1390486" y="-31255"/>
                  <a:pt x="1716891" y="42652"/>
                  <a:pt x="2082583" y="0"/>
                </a:cubicBezTo>
                <a:cubicBezTo>
                  <a:pt x="2448275" y="-42652"/>
                  <a:pt x="2594005" y="60044"/>
                  <a:pt x="2776778" y="0"/>
                </a:cubicBezTo>
                <a:cubicBezTo>
                  <a:pt x="2959551" y="-60044"/>
                  <a:pt x="2942691" y="27005"/>
                  <a:pt x="3067508" y="0"/>
                </a:cubicBezTo>
                <a:cubicBezTo>
                  <a:pt x="3192325" y="-27005"/>
                  <a:pt x="3523905" y="93476"/>
                  <a:pt x="3862569" y="0"/>
                </a:cubicBezTo>
                <a:cubicBezTo>
                  <a:pt x="4201233" y="-93476"/>
                  <a:pt x="4434934" y="28986"/>
                  <a:pt x="4657629" y="0"/>
                </a:cubicBezTo>
                <a:cubicBezTo>
                  <a:pt x="4880324" y="-28986"/>
                  <a:pt x="5292158" y="19482"/>
                  <a:pt x="5452689" y="0"/>
                </a:cubicBezTo>
                <a:cubicBezTo>
                  <a:pt x="5613220" y="-19482"/>
                  <a:pt x="5723075" y="29723"/>
                  <a:pt x="5844286" y="0"/>
                </a:cubicBezTo>
                <a:cubicBezTo>
                  <a:pt x="5965497" y="-29723"/>
                  <a:pt x="6385919" y="60078"/>
                  <a:pt x="6538480" y="0"/>
                </a:cubicBezTo>
                <a:cubicBezTo>
                  <a:pt x="6691041" y="-60078"/>
                  <a:pt x="6694551" y="23699"/>
                  <a:pt x="6829211" y="0"/>
                </a:cubicBezTo>
                <a:cubicBezTo>
                  <a:pt x="6963871" y="-23699"/>
                  <a:pt x="7088103" y="50575"/>
                  <a:pt x="7321674" y="0"/>
                </a:cubicBezTo>
                <a:cubicBezTo>
                  <a:pt x="7555245" y="-50575"/>
                  <a:pt x="7618939" y="1559"/>
                  <a:pt x="7713271" y="0"/>
                </a:cubicBezTo>
                <a:cubicBezTo>
                  <a:pt x="7807603" y="-1559"/>
                  <a:pt x="8179651" y="63348"/>
                  <a:pt x="8508331" y="0"/>
                </a:cubicBezTo>
                <a:cubicBezTo>
                  <a:pt x="8837011" y="-63348"/>
                  <a:pt x="9130778" y="49697"/>
                  <a:pt x="9303391" y="0"/>
                </a:cubicBezTo>
                <a:cubicBezTo>
                  <a:pt x="9476004" y="-49697"/>
                  <a:pt x="9883179" y="19093"/>
                  <a:pt x="10086585" y="0"/>
                </a:cubicBezTo>
                <a:cubicBezTo>
                  <a:pt x="10102451" y="169080"/>
                  <a:pt x="10070424" y="202273"/>
                  <a:pt x="10086585" y="400515"/>
                </a:cubicBezTo>
                <a:cubicBezTo>
                  <a:pt x="10102746" y="598758"/>
                  <a:pt x="10065131" y="697468"/>
                  <a:pt x="10086585" y="852160"/>
                </a:cubicBezTo>
                <a:cubicBezTo>
                  <a:pt x="9965045" y="863527"/>
                  <a:pt x="9894001" y="840102"/>
                  <a:pt x="9795854" y="852160"/>
                </a:cubicBezTo>
                <a:cubicBezTo>
                  <a:pt x="9697707" y="864218"/>
                  <a:pt x="9441305" y="812732"/>
                  <a:pt x="9303391" y="852160"/>
                </a:cubicBezTo>
                <a:cubicBezTo>
                  <a:pt x="9165477" y="891588"/>
                  <a:pt x="9006226" y="794718"/>
                  <a:pt x="8710063" y="852160"/>
                </a:cubicBezTo>
                <a:cubicBezTo>
                  <a:pt x="8413900" y="909602"/>
                  <a:pt x="8304946" y="835915"/>
                  <a:pt x="8116734" y="852160"/>
                </a:cubicBezTo>
                <a:cubicBezTo>
                  <a:pt x="7928522" y="868405"/>
                  <a:pt x="7811043" y="821871"/>
                  <a:pt x="7624272" y="852160"/>
                </a:cubicBezTo>
                <a:cubicBezTo>
                  <a:pt x="7437501" y="882449"/>
                  <a:pt x="7243340" y="804369"/>
                  <a:pt x="7030943" y="852160"/>
                </a:cubicBezTo>
                <a:cubicBezTo>
                  <a:pt x="6818546" y="899951"/>
                  <a:pt x="6681331" y="782853"/>
                  <a:pt x="6437615" y="852160"/>
                </a:cubicBezTo>
                <a:cubicBezTo>
                  <a:pt x="6193899" y="921467"/>
                  <a:pt x="6059559" y="781880"/>
                  <a:pt x="5844286" y="852160"/>
                </a:cubicBezTo>
                <a:cubicBezTo>
                  <a:pt x="5629013" y="922440"/>
                  <a:pt x="5441065" y="848910"/>
                  <a:pt x="5049226" y="852160"/>
                </a:cubicBezTo>
                <a:cubicBezTo>
                  <a:pt x="4657387" y="855410"/>
                  <a:pt x="4762175" y="828659"/>
                  <a:pt x="4556763" y="852160"/>
                </a:cubicBezTo>
                <a:cubicBezTo>
                  <a:pt x="4351351" y="875661"/>
                  <a:pt x="4199638" y="797199"/>
                  <a:pt x="3963435" y="852160"/>
                </a:cubicBezTo>
                <a:cubicBezTo>
                  <a:pt x="3727232" y="907121"/>
                  <a:pt x="3567518" y="825090"/>
                  <a:pt x="3269240" y="852160"/>
                </a:cubicBezTo>
                <a:cubicBezTo>
                  <a:pt x="2970963" y="879230"/>
                  <a:pt x="2658371" y="766192"/>
                  <a:pt x="2474180" y="852160"/>
                </a:cubicBezTo>
                <a:cubicBezTo>
                  <a:pt x="2289989" y="938128"/>
                  <a:pt x="2155066" y="803675"/>
                  <a:pt x="1981717" y="852160"/>
                </a:cubicBezTo>
                <a:cubicBezTo>
                  <a:pt x="1808368" y="900645"/>
                  <a:pt x="1535371" y="786879"/>
                  <a:pt x="1186657" y="852160"/>
                </a:cubicBezTo>
                <a:cubicBezTo>
                  <a:pt x="837943" y="917441"/>
                  <a:pt x="419581" y="781393"/>
                  <a:pt x="0" y="852160"/>
                </a:cubicBezTo>
                <a:cubicBezTo>
                  <a:pt x="-51591" y="730915"/>
                  <a:pt x="46792" y="568089"/>
                  <a:pt x="0" y="409037"/>
                </a:cubicBezTo>
                <a:cubicBezTo>
                  <a:pt x="-46792" y="249985"/>
                  <a:pt x="10496" y="172497"/>
                  <a:pt x="0" y="0"/>
                </a:cubicBezTo>
                <a:close/>
              </a:path>
            </a:pathLst>
          </a:custGeom>
          <a:ln w="6350" cap="flat" cmpd="sng" algn="in">
            <a:solidFill>
              <a:schemeClr val="accent2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41541228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latin typeface="Algerian" panose="04020705040A02060702" pitchFamily="82" charset="0"/>
              </a:rPr>
              <a:t>Support Vector Machines (SVM)</a:t>
            </a:r>
            <a:endParaRPr lang="en-IN" sz="3600" b="1" dirty="0">
              <a:latin typeface="Algerian" panose="04020705040A02060702" pitchFamily="82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A991992-B401-D254-729B-7206AB04E7CF}"/>
              </a:ext>
            </a:extLst>
          </p:cNvPr>
          <p:cNvSpPr txBox="1">
            <a:spLocks/>
          </p:cNvSpPr>
          <p:nvPr/>
        </p:nvSpPr>
        <p:spPr>
          <a:xfrm>
            <a:off x="1796053" y="1949309"/>
            <a:ext cx="4442476" cy="646949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latin typeface="Arial Black" panose="020B0A04020102020204" pitchFamily="34" charset="0"/>
              </a:rPr>
              <a:t>What is Nearest Neighbor Estimation?</a:t>
            </a:r>
            <a:endParaRPr lang="en-IN" sz="1800" b="1" dirty="0">
              <a:latin typeface="Arial Black" panose="020B0A04020102020204" pitchFamily="34" charset="0"/>
            </a:endParaRP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342CBA85-8A11-F8E6-B6F6-DD148A441D9E}"/>
              </a:ext>
            </a:extLst>
          </p:cNvPr>
          <p:cNvSpPr/>
          <p:nvPr/>
        </p:nvSpPr>
        <p:spPr>
          <a:xfrm>
            <a:off x="984267" y="2804764"/>
            <a:ext cx="5311631" cy="3125755"/>
          </a:xfrm>
          <a:prstGeom prst="wedgeRoundRectCallout">
            <a:avLst>
              <a:gd name="adj1" fmla="val -21969"/>
              <a:gd name="adj2" fmla="val 55755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DB9E56-E61A-4924-D0C0-42D3C9850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534" y="1962909"/>
            <a:ext cx="716165" cy="6460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700E55-D60A-61E6-563E-61C48C3B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032" y="3062976"/>
            <a:ext cx="564209" cy="56420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24E3DC8-D40B-C464-9002-F376FCB448B6}"/>
              </a:ext>
            </a:extLst>
          </p:cNvPr>
          <p:cNvSpPr/>
          <p:nvPr/>
        </p:nvSpPr>
        <p:spPr>
          <a:xfrm>
            <a:off x="1796052" y="3392754"/>
            <a:ext cx="4304109" cy="1441634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US" dirty="0">
              <a:latin typeface="Arial Rounded MT Bold" panose="020F0704030504030204" pitchFamily="34" charset="0"/>
            </a:endParaRPr>
          </a:p>
          <a:p>
            <a:pPr algn="just"/>
            <a:r>
              <a:rPr lang="en-US" dirty="0">
                <a:latin typeface="Arial Rounded MT Bold" panose="020F0704030504030204" pitchFamily="34" charset="0"/>
              </a:rPr>
              <a:t>SVM is a non-parametric supervised learning algorithm used for classification and regression. </a:t>
            </a:r>
          </a:p>
          <a:p>
            <a:pPr algn="just"/>
            <a:endParaRPr lang="en-US" dirty="0">
              <a:latin typeface="Arial Rounded MT Bold" panose="020F0704030504030204" pitchFamily="34" charset="0"/>
            </a:endParaRPr>
          </a:p>
          <a:p>
            <a:pPr algn="just"/>
            <a:r>
              <a:rPr lang="en-US" dirty="0">
                <a:latin typeface="Arial Rounded MT Bold" panose="020F0704030504030204" pitchFamily="34" charset="0"/>
              </a:rPr>
              <a:t>It works by finding the optimal separating hyperplane that maximizes the margin between different classes.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6652B25-63B1-F7EF-2C05-3BE021ECB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291" y="4156390"/>
            <a:ext cx="564209" cy="56420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4BE897C8-BD89-CB37-7266-91664358E79B}"/>
              </a:ext>
            </a:extLst>
          </p:cNvPr>
          <p:cNvSpPr txBox="1">
            <a:spLocks/>
          </p:cNvSpPr>
          <p:nvPr/>
        </p:nvSpPr>
        <p:spPr>
          <a:xfrm>
            <a:off x="7547058" y="1897595"/>
            <a:ext cx="4325157" cy="563503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900" b="1" dirty="0">
                <a:latin typeface="Arial Black" panose="020B0A04020102020204" pitchFamily="34" charset="0"/>
              </a:rPr>
              <a:t>Mathematical Formulation</a:t>
            </a:r>
            <a:endParaRPr lang="en-IN" sz="1900" b="1" dirty="0">
              <a:latin typeface="Arial Black" panose="020B0A040201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2137C7-2E16-05C6-5F96-A80FC6C3F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541" y="1911195"/>
            <a:ext cx="716867" cy="64668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Speech Bubble: Rectangle with Corners Rounded 15">
                <a:extLst>
                  <a:ext uri="{FF2B5EF4-FFF2-40B4-BE49-F238E27FC236}">
                    <a16:creationId xmlns:a16="http://schemas.microsoft.com/office/drawing/2014/main" id="{EC0ECD68-8BB2-7AD6-7A74-10A0285BA468}"/>
                  </a:ext>
                </a:extLst>
              </p:cNvPr>
              <p:cNvSpPr/>
              <p:nvPr/>
            </p:nvSpPr>
            <p:spPr>
              <a:xfrm>
                <a:off x="6597542" y="2729683"/>
                <a:ext cx="5382964" cy="3428522"/>
              </a:xfrm>
              <a:prstGeom prst="wedgeRoundRectCallout">
                <a:avLst>
                  <a:gd name="adj1" fmla="val -19288"/>
                  <a:gd name="adj2" fmla="val 55155"/>
                  <a:gd name="adj3" fmla="val 16667"/>
                </a:avLst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:r>
                  <a:rPr lang="en-US" dirty="0">
                    <a:latin typeface="Arial Rounded MT Bold" panose="020F0704030504030204" pitchFamily="34" charset="0"/>
                  </a:rPr>
                  <a:t>For a binary classification problem, given training data (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𝑥</a:t>
                </a:r>
                <a:r>
                  <a:rPr lang="en-US" b="1" baseline="-25000" dirty="0">
                    <a:latin typeface="Arial Rounded MT Bold" panose="020F0704030504030204" pitchFamily="34" charset="0"/>
                  </a:rPr>
                  <a:t>𝑖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,𝑦</a:t>
                </a:r>
                <a:r>
                  <a:rPr lang="en-US" b="1" baseline="-25000" dirty="0">
                    <a:latin typeface="Arial Rounded MT Bold" panose="020F0704030504030204" pitchFamily="34" charset="0"/>
                  </a:rPr>
                  <a:t>𝑖</a:t>
                </a:r>
                <a:r>
                  <a:rPr lang="en-US" dirty="0">
                    <a:latin typeface="Arial Rounded MT Bold" panose="020F0704030504030204" pitchFamily="34" charset="0"/>
                  </a:rPr>
                  <a:t>) where 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𝑦</a:t>
                </a:r>
                <a:r>
                  <a:rPr lang="en-US" b="1" baseline="-25000" dirty="0">
                    <a:latin typeface="Arial Rounded MT Bold" panose="020F0704030504030204" pitchFamily="34" charset="0"/>
                  </a:rPr>
                  <a:t>𝑖</a:t>
                </a:r>
                <a:r>
                  <a:rPr lang="en-US" dirty="0">
                    <a:latin typeface="Arial Rounded MT Bold" panose="020F0704030504030204" pitchFamily="34" charset="0"/>
                  </a:rPr>
                  <a:t>∈{−1,1}, the optimization problem is: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en-US" b="1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e>
                        <m:lim>
                          <m:r>
                            <a:rPr lang="en-US" b="1" i="0" dirty="0" smtClean="0">
                              <a:latin typeface="Cambria Math" panose="02040503050406030204" pitchFamily="18" charset="0"/>
                            </a:rPr>
                            <m:t>𝐰</m:t>
                          </m:r>
                          <m:r>
                            <a:rPr lang="en-US" b="1" i="0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𝒃</m:t>
                          </m:r>
                        </m:lim>
                      </m:limLow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)</m:t>
                      </m:r>
                      <m:sSup>
                        <m:sSupPr>
                          <m:ctrlPr>
                            <a:rPr lang="en-US" b="1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b="1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  <m:sup>
                          <m:r>
                            <a:rPr lang="en-US" b="1" i="0" dirty="0"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</m:oMath>
                  </m:oMathPara>
                </a14:m>
                <a:endParaRPr lang="en-US" b="1" dirty="0">
                  <a:latin typeface="Arial Rounded MT Bold" panose="020F0704030504030204" pitchFamily="34" charset="0"/>
                </a:endParaRPr>
              </a:p>
              <a:p>
                <a:pPr algn="just"/>
                <a:r>
                  <a:rPr lang="en-US" dirty="0">
                    <a:latin typeface="Arial Rounded MT Bold" panose="020F0704030504030204" pitchFamily="34" charset="0"/>
                  </a:rPr>
                  <a:t>subject to: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d>
                        <m:dPr>
                          <m:ctrlPr>
                            <a:rPr lang="en-US" b="1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1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sup>
                          </m:sSup>
                          <m:r>
                            <a:rPr lang="en-US" b="1" i="0" dirty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𝒃</m:t>
                          </m:r>
                        </m:e>
                      </m:d>
                      <m:r>
                        <a:rPr lang="en-US" b="1" i="0" dirty="0"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b="1" dirty="0">
                  <a:latin typeface="Arial Rounded MT Bold" panose="020F0704030504030204" pitchFamily="34" charset="0"/>
                </a:endParaRPr>
              </a:p>
              <a:p>
                <a:pPr algn="just"/>
                <a:r>
                  <a:rPr lang="en-US" dirty="0">
                    <a:latin typeface="Arial Rounded MT Bold" panose="020F0704030504030204" pitchFamily="34" charset="0"/>
                  </a:rPr>
                  <a:t>where: w is the weight vector defining the hyperplane. b is the bias term. The kernel trick allows transforming data into higher dimensions without explicitly computing the transformation.</a:t>
                </a:r>
              </a:p>
            </p:txBody>
          </p:sp>
        </mc:Choice>
        <mc:Fallback xmlns="">
          <p:sp>
            <p:nvSpPr>
              <p:cNvPr id="16" name="Speech Bubble: Rectangle with Corners Rounded 15">
                <a:extLst>
                  <a:ext uri="{FF2B5EF4-FFF2-40B4-BE49-F238E27FC236}">
                    <a16:creationId xmlns:a16="http://schemas.microsoft.com/office/drawing/2014/main" id="{EC0ECD68-8BB2-7AD6-7A74-10A0285BA4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7542" y="2729683"/>
                <a:ext cx="5382964" cy="3428522"/>
              </a:xfrm>
              <a:prstGeom prst="wedgeRoundRectCallout">
                <a:avLst>
                  <a:gd name="adj1" fmla="val -19288"/>
                  <a:gd name="adj2" fmla="val 55155"/>
                  <a:gd name="adj3" fmla="val 16667"/>
                </a:avLst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6737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FE52832-FCBB-C85E-0129-288A5FFC756D}"/>
              </a:ext>
            </a:extLst>
          </p:cNvPr>
          <p:cNvSpPr/>
          <p:nvPr/>
        </p:nvSpPr>
        <p:spPr>
          <a:xfrm>
            <a:off x="3281593" y="401680"/>
            <a:ext cx="5380654" cy="783771"/>
          </a:xfrm>
          <a:prstGeom prst="roundRect">
            <a:avLst/>
          </a:prstGeom>
          <a:solidFill>
            <a:schemeClr val="tx2">
              <a:lumMod val="10000"/>
            </a:schemeClr>
          </a:solidFill>
          <a:ln w="19050">
            <a:solidFill>
              <a:srgbClr val="4FD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Types of SVM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F25B78-CA59-11B8-1A9A-B6AF55D97720}"/>
              </a:ext>
            </a:extLst>
          </p:cNvPr>
          <p:cNvGrpSpPr/>
          <p:nvPr/>
        </p:nvGrpSpPr>
        <p:grpSpPr>
          <a:xfrm>
            <a:off x="599103" y="1533103"/>
            <a:ext cx="9944912" cy="4102008"/>
            <a:chOff x="608433" y="1309168"/>
            <a:chExt cx="9944912" cy="4102008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E9F417-DE1C-E84A-9422-BBF849553E7E}"/>
                </a:ext>
              </a:extLst>
            </p:cNvPr>
            <p:cNvSpPr/>
            <p:nvPr/>
          </p:nvSpPr>
          <p:spPr>
            <a:xfrm>
              <a:off x="5066551" y="3678333"/>
              <a:ext cx="1318619" cy="126431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318619" y="0"/>
                  </a:moveTo>
                  <a:lnTo>
                    <a:pt x="1318619" y="1264313"/>
                  </a:lnTo>
                  <a:lnTo>
                    <a:pt x="0" y="1264313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A599E6C-1564-EBEE-22FE-2F7084E72251}"/>
                </a:ext>
              </a:extLst>
            </p:cNvPr>
            <p:cNvSpPr/>
            <p:nvPr/>
          </p:nvSpPr>
          <p:spPr>
            <a:xfrm>
              <a:off x="6385171" y="3678333"/>
              <a:ext cx="1013641" cy="101929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019297"/>
                  </a:lnTo>
                  <a:lnTo>
                    <a:pt x="1013641" y="1019297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505736B-A93D-0751-7E0E-E7EFE1325814}"/>
                </a:ext>
              </a:extLst>
            </p:cNvPr>
            <p:cNvSpPr/>
            <p:nvPr/>
          </p:nvSpPr>
          <p:spPr>
            <a:xfrm>
              <a:off x="5679065" y="2121321"/>
              <a:ext cx="2359110" cy="744858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574306"/>
                  </a:lnTo>
                  <a:lnTo>
                    <a:pt x="2359110" y="574306"/>
                  </a:lnTo>
                  <a:lnTo>
                    <a:pt x="2359110" y="744858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7BBA4DE-0933-13F9-4715-C54A3515392C}"/>
                </a:ext>
              </a:extLst>
            </p:cNvPr>
            <p:cNvSpPr/>
            <p:nvPr/>
          </p:nvSpPr>
          <p:spPr>
            <a:xfrm>
              <a:off x="2642844" y="2121321"/>
              <a:ext cx="3036221" cy="77901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3036221" y="0"/>
                  </a:moveTo>
                  <a:lnTo>
                    <a:pt x="3036221" y="608465"/>
                  </a:lnTo>
                  <a:lnTo>
                    <a:pt x="0" y="608465"/>
                  </a:lnTo>
                  <a:lnTo>
                    <a:pt x="0" y="779017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151EA4C-E285-EE53-F0F0-680E466CAC9D}"/>
                </a:ext>
              </a:extLst>
            </p:cNvPr>
            <p:cNvSpPr/>
            <p:nvPr/>
          </p:nvSpPr>
          <p:spPr>
            <a:xfrm>
              <a:off x="4866912" y="1309168"/>
              <a:ext cx="1624306" cy="812153"/>
            </a:xfrm>
            <a:custGeom>
              <a:avLst/>
              <a:gdLst>
                <a:gd name="connsiteX0" fmla="*/ 0 w 1624306"/>
                <a:gd name="connsiteY0" fmla="*/ 0 h 812153"/>
                <a:gd name="connsiteX1" fmla="*/ 1624306 w 1624306"/>
                <a:gd name="connsiteY1" fmla="*/ 0 h 812153"/>
                <a:gd name="connsiteX2" fmla="*/ 1624306 w 1624306"/>
                <a:gd name="connsiteY2" fmla="*/ 812153 h 812153"/>
                <a:gd name="connsiteX3" fmla="*/ 0 w 1624306"/>
                <a:gd name="connsiteY3" fmla="*/ 812153 h 812153"/>
                <a:gd name="connsiteX4" fmla="*/ 0 w 1624306"/>
                <a:gd name="connsiteY4" fmla="*/ 0 h 8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4306" h="812153">
                  <a:moveTo>
                    <a:pt x="0" y="0"/>
                  </a:moveTo>
                  <a:lnTo>
                    <a:pt x="1624306" y="0"/>
                  </a:lnTo>
                  <a:lnTo>
                    <a:pt x="1624306" y="812153"/>
                  </a:lnTo>
                  <a:lnTo>
                    <a:pt x="0" y="812153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kern="1200" dirty="0">
                  <a:solidFill>
                    <a:schemeClr val="bg2"/>
                  </a:solidFill>
                  <a:effectLst>
                    <a:glow rad="1397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SVM</a:t>
              </a: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9D40641-4B2F-114A-CECD-27B27969618B}"/>
                </a:ext>
              </a:extLst>
            </p:cNvPr>
            <p:cNvSpPr/>
            <p:nvPr/>
          </p:nvSpPr>
          <p:spPr>
            <a:xfrm>
              <a:off x="608433" y="2900339"/>
              <a:ext cx="4068823" cy="812153"/>
            </a:xfrm>
            <a:custGeom>
              <a:avLst/>
              <a:gdLst>
                <a:gd name="connsiteX0" fmla="*/ 0 w 4068823"/>
                <a:gd name="connsiteY0" fmla="*/ 0 h 812153"/>
                <a:gd name="connsiteX1" fmla="*/ 4068823 w 4068823"/>
                <a:gd name="connsiteY1" fmla="*/ 0 h 812153"/>
                <a:gd name="connsiteX2" fmla="*/ 4068823 w 4068823"/>
                <a:gd name="connsiteY2" fmla="*/ 812153 h 812153"/>
                <a:gd name="connsiteX3" fmla="*/ 0 w 4068823"/>
                <a:gd name="connsiteY3" fmla="*/ 812153 h 812153"/>
                <a:gd name="connsiteX4" fmla="*/ 0 w 4068823"/>
                <a:gd name="connsiteY4" fmla="*/ 0 h 8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823" h="812153">
                  <a:moveTo>
                    <a:pt x="0" y="0"/>
                  </a:moveTo>
                  <a:lnTo>
                    <a:pt x="4068823" y="0"/>
                  </a:lnTo>
                  <a:lnTo>
                    <a:pt x="4068823" y="812153"/>
                  </a:lnTo>
                  <a:lnTo>
                    <a:pt x="0" y="8121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b="1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Linear SVM: </a:t>
              </a:r>
              <a:r>
                <a:rPr lang="en-IN" sz="2200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Uses a linear hyperplane.</a:t>
              </a: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B430ED-8653-DDC7-4B7E-4ECF3ABC7061}"/>
                </a:ext>
              </a:extLst>
            </p:cNvPr>
            <p:cNvSpPr/>
            <p:nvPr/>
          </p:nvSpPr>
          <p:spPr>
            <a:xfrm>
              <a:off x="5971920" y="2866180"/>
              <a:ext cx="4132512" cy="812153"/>
            </a:xfrm>
            <a:custGeom>
              <a:avLst/>
              <a:gdLst>
                <a:gd name="connsiteX0" fmla="*/ 0 w 4132512"/>
                <a:gd name="connsiteY0" fmla="*/ 0 h 812153"/>
                <a:gd name="connsiteX1" fmla="*/ 4132512 w 4132512"/>
                <a:gd name="connsiteY1" fmla="*/ 0 h 812153"/>
                <a:gd name="connsiteX2" fmla="*/ 4132512 w 4132512"/>
                <a:gd name="connsiteY2" fmla="*/ 812153 h 812153"/>
                <a:gd name="connsiteX3" fmla="*/ 0 w 4132512"/>
                <a:gd name="connsiteY3" fmla="*/ 812153 h 812153"/>
                <a:gd name="connsiteX4" fmla="*/ 0 w 4132512"/>
                <a:gd name="connsiteY4" fmla="*/ 0 h 8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2512" h="812153">
                  <a:moveTo>
                    <a:pt x="0" y="0"/>
                  </a:moveTo>
                  <a:lnTo>
                    <a:pt x="4132512" y="0"/>
                  </a:lnTo>
                  <a:lnTo>
                    <a:pt x="4132512" y="812153"/>
                  </a:lnTo>
                  <a:lnTo>
                    <a:pt x="0" y="8121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b="1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Non-linear SVM: </a:t>
              </a:r>
              <a:r>
                <a:rPr lang="en-IN" sz="2200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Uses kernel functions like:</a:t>
              </a: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BAE039C-EC80-FA6F-7FD0-87DD4CA41B81}"/>
                </a:ext>
              </a:extLst>
            </p:cNvPr>
            <p:cNvSpPr/>
            <p:nvPr/>
          </p:nvSpPr>
          <p:spPr>
            <a:xfrm>
              <a:off x="7398812" y="4361387"/>
              <a:ext cx="3154533" cy="672487"/>
            </a:xfrm>
            <a:custGeom>
              <a:avLst/>
              <a:gdLst>
                <a:gd name="connsiteX0" fmla="*/ 0 w 3154533"/>
                <a:gd name="connsiteY0" fmla="*/ 0 h 672487"/>
                <a:gd name="connsiteX1" fmla="*/ 3154533 w 3154533"/>
                <a:gd name="connsiteY1" fmla="*/ 0 h 672487"/>
                <a:gd name="connsiteX2" fmla="*/ 3154533 w 3154533"/>
                <a:gd name="connsiteY2" fmla="*/ 672487 h 672487"/>
                <a:gd name="connsiteX3" fmla="*/ 0 w 3154533"/>
                <a:gd name="connsiteY3" fmla="*/ 672487 h 672487"/>
                <a:gd name="connsiteX4" fmla="*/ 0 w 3154533"/>
                <a:gd name="connsiteY4" fmla="*/ 0 h 672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4533" h="672487">
                  <a:moveTo>
                    <a:pt x="0" y="0"/>
                  </a:moveTo>
                  <a:lnTo>
                    <a:pt x="3154533" y="0"/>
                  </a:lnTo>
                  <a:lnTo>
                    <a:pt x="3154533" y="672487"/>
                  </a:lnTo>
                  <a:lnTo>
                    <a:pt x="0" y="672487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kern="120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Polynomial Kernel</a:t>
              </a: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E7BF5D-40E1-5E0C-9B2D-5499967A6F56}"/>
                </a:ext>
              </a:extLst>
            </p:cNvPr>
            <p:cNvSpPr/>
            <p:nvPr/>
          </p:nvSpPr>
          <p:spPr>
            <a:xfrm>
              <a:off x="2292252" y="4632159"/>
              <a:ext cx="2774299" cy="779017"/>
            </a:xfrm>
            <a:custGeom>
              <a:avLst/>
              <a:gdLst>
                <a:gd name="connsiteX0" fmla="*/ 0 w 2774299"/>
                <a:gd name="connsiteY0" fmla="*/ 0 h 620972"/>
                <a:gd name="connsiteX1" fmla="*/ 2774299 w 2774299"/>
                <a:gd name="connsiteY1" fmla="*/ 0 h 620972"/>
                <a:gd name="connsiteX2" fmla="*/ 2774299 w 2774299"/>
                <a:gd name="connsiteY2" fmla="*/ 620972 h 620972"/>
                <a:gd name="connsiteX3" fmla="*/ 0 w 2774299"/>
                <a:gd name="connsiteY3" fmla="*/ 620972 h 620972"/>
                <a:gd name="connsiteX4" fmla="*/ 0 w 2774299"/>
                <a:gd name="connsiteY4" fmla="*/ 0 h 62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299" h="620972">
                  <a:moveTo>
                    <a:pt x="0" y="0"/>
                  </a:moveTo>
                  <a:lnTo>
                    <a:pt x="2774299" y="0"/>
                  </a:lnTo>
                  <a:lnTo>
                    <a:pt x="2774299" y="620972"/>
                  </a:lnTo>
                  <a:lnTo>
                    <a:pt x="0" y="620972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Gaussian (RBF) Kernel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4979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0F074-C203-713A-FD37-9A8EBE8CB5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6200" y="1368576"/>
            <a:ext cx="8080819" cy="1048052"/>
          </a:xfrm>
          <a:custGeom>
            <a:avLst/>
            <a:gdLst>
              <a:gd name="connsiteX0" fmla="*/ 0 w 8080819"/>
              <a:gd name="connsiteY0" fmla="*/ 0 h 1048052"/>
              <a:gd name="connsiteX1" fmla="*/ 430977 w 8080819"/>
              <a:gd name="connsiteY1" fmla="*/ 0 h 1048052"/>
              <a:gd name="connsiteX2" fmla="*/ 1185187 w 8080819"/>
              <a:gd name="connsiteY2" fmla="*/ 0 h 1048052"/>
              <a:gd name="connsiteX3" fmla="*/ 1939397 w 8080819"/>
              <a:gd name="connsiteY3" fmla="*/ 0 h 1048052"/>
              <a:gd name="connsiteX4" fmla="*/ 2693606 w 8080819"/>
              <a:gd name="connsiteY4" fmla="*/ 0 h 1048052"/>
              <a:gd name="connsiteX5" fmla="*/ 3367008 w 8080819"/>
              <a:gd name="connsiteY5" fmla="*/ 0 h 1048052"/>
              <a:gd name="connsiteX6" fmla="*/ 4202026 w 8080819"/>
              <a:gd name="connsiteY6" fmla="*/ 0 h 1048052"/>
              <a:gd name="connsiteX7" fmla="*/ 4956236 w 8080819"/>
              <a:gd name="connsiteY7" fmla="*/ 0 h 1048052"/>
              <a:gd name="connsiteX8" fmla="*/ 5791254 w 8080819"/>
              <a:gd name="connsiteY8" fmla="*/ 0 h 1048052"/>
              <a:gd name="connsiteX9" fmla="*/ 6383847 w 8080819"/>
              <a:gd name="connsiteY9" fmla="*/ 0 h 1048052"/>
              <a:gd name="connsiteX10" fmla="*/ 7218865 w 8080819"/>
              <a:gd name="connsiteY10" fmla="*/ 0 h 1048052"/>
              <a:gd name="connsiteX11" fmla="*/ 8080819 w 8080819"/>
              <a:gd name="connsiteY11" fmla="*/ 0 h 1048052"/>
              <a:gd name="connsiteX12" fmla="*/ 8080819 w 8080819"/>
              <a:gd name="connsiteY12" fmla="*/ 524026 h 1048052"/>
              <a:gd name="connsiteX13" fmla="*/ 8080819 w 8080819"/>
              <a:gd name="connsiteY13" fmla="*/ 1048052 h 1048052"/>
              <a:gd name="connsiteX14" fmla="*/ 7569034 w 8080819"/>
              <a:gd name="connsiteY14" fmla="*/ 1048052 h 1048052"/>
              <a:gd name="connsiteX15" fmla="*/ 7057249 w 8080819"/>
              <a:gd name="connsiteY15" fmla="*/ 1048052 h 1048052"/>
              <a:gd name="connsiteX16" fmla="*/ 6464655 w 8080819"/>
              <a:gd name="connsiteY16" fmla="*/ 1048052 h 1048052"/>
              <a:gd name="connsiteX17" fmla="*/ 5629637 w 8080819"/>
              <a:gd name="connsiteY17" fmla="*/ 1048052 h 1048052"/>
              <a:gd name="connsiteX18" fmla="*/ 5198660 w 8080819"/>
              <a:gd name="connsiteY18" fmla="*/ 1048052 h 1048052"/>
              <a:gd name="connsiteX19" fmla="*/ 4767683 w 8080819"/>
              <a:gd name="connsiteY19" fmla="*/ 1048052 h 1048052"/>
              <a:gd name="connsiteX20" fmla="*/ 3932665 w 8080819"/>
              <a:gd name="connsiteY20" fmla="*/ 1048052 h 1048052"/>
              <a:gd name="connsiteX21" fmla="*/ 3178455 w 8080819"/>
              <a:gd name="connsiteY21" fmla="*/ 1048052 h 1048052"/>
              <a:gd name="connsiteX22" fmla="*/ 2747478 w 8080819"/>
              <a:gd name="connsiteY22" fmla="*/ 1048052 h 1048052"/>
              <a:gd name="connsiteX23" fmla="*/ 2074077 w 8080819"/>
              <a:gd name="connsiteY23" fmla="*/ 1048052 h 1048052"/>
              <a:gd name="connsiteX24" fmla="*/ 1643100 w 8080819"/>
              <a:gd name="connsiteY24" fmla="*/ 1048052 h 1048052"/>
              <a:gd name="connsiteX25" fmla="*/ 1050506 w 8080819"/>
              <a:gd name="connsiteY25" fmla="*/ 1048052 h 1048052"/>
              <a:gd name="connsiteX26" fmla="*/ 0 w 8080819"/>
              <a:gd name="connsiteY26" fmla="*/ 1048052 h 1048052"/>
              <a:gd name="connsiteX27" fmla="*/ 0 w 8080819"/>
              <a:gd name="connsiteY27" fmla="*/ 544987 h 1048052"/>
              <a:gd name="connsiteX28" fmla="*/ 0 w 8080819"/>
              <a:gd name="connsiteY28" fmla="*/ 0 h 1048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080819" h="1048052" fill="none" extrusionOk="0">
                <a:moveTo>
                  <a:pt x="0" y="0"/>
                </a:moveTo>
                <a:cubicBezTo>
                  <a:pt x="107154" y="-9514"/>
                  <a:pt x="297652" y="4012"/>
                  <a:pt x="430977" y="0"/>
                </a:cubicBezTo>
                <a:cubicBezTo>
                  <a:pt x="564302" y="-4012"/>
                  <a:pt x="962006" y="23408"/>
                  <a:pt x="1185187" y="0"/>
                </a:cubicBezTo>
                <a:cubicBezTo>
                  <a:pt x="1408368" y="-23408"/>
                  <a:pt x="1746630" y="-19601"/>
                  <a:pt x="1939397" y="0"/>
                </a:cubicBezTo>
                <a:cubicBezTo>
                  <a:pt x="2132164" y="19601"/>
                  <a:pt x="2320981" y="16239"/>
                  <a:pt x="2693606" y="0"/>
                </a:cubicBezTo>
                <a:cubicBezTo>
                  <a:pt x="3066231" y="-16239"/>
                  <a:pt x="3098907" y="11950"/>
                  <a:pt x="3367008" y="0"/>
                </a:cubicBezTo>
                <a:cubicBezTo>
                  <a:pt x="3635109" y="-11950"/>
                  <a:pt x="3885054" y="17816"/>
                  <a:pt x="4202026" y="0"/>
                </a:cubicBezTo>
                <a:cubicBezTo>
                  <a:pt x="4518998" y="-17816"/>
                  <a:pt x="4770293" y="1511"/>
                  <a:pt x="4956236" y="0"/>
                </a:cubicBezTo>
                <a:cubicBezTo>
                  <a:pt x="5142179" y="-1511"/>
                  <a:pt x="5454300" y="34993"/>
                  <a:pt x="5791254" y="0"/>
                </a:cubicBezTo>
                <a:cubicBezTo>
                  <a:pt x="6128208" y="-34993"/>
                  <a:pt x="6138133" y="2750"/>
                  <a:pt x="6383847" y="0"/>
                </a:cubicBezTo>
                <a:cubicBezTo>
                  <a:pt x="6629561" y="-2750"/>
                  <a:pt x="6891765" y="31852"/>
                  <a:pt x="7218865" y="0"/>
                </a:cubicBezTo>
                <a:cubicBezTo>
                  <a:pt x="7545965" y="-31852"/>
                  <a:pt x="7812119" y="-28812"/>
                  <a:pt x="8080819" y="0"/>
                </a:cubicBezTo>
                <a:cubicBezTo>
                  <a:pt x="8097752" y="166188"/>
                  <a:pt x="8103021" y="342013"/>
                  <a:pt x="8080819" y="524026"/>
                </a:cubicBezTo>
                <a:cubicBezTo>
                  <a:pt x="8058617" y="706039"/>
                  <a:pt x="8104414" y="923923"/>
                  <a:pt x="8080819" y="1048052"/>
                </a:cubicBezTo>
                <a:cubicBezTo>
                  <a:pt x="7841175" y="1030956"/>
                  <a:pt x="7709196" y="1043754"/>
                  <a:pt x="7569034" y="1048052"/>
                </a:cubicBezTo>
                <a:cubicBezTo>
                  <a:pt x="7428873" y="1052350"/>
                  <a:pt x="7232210" y="1073427"/>
                  <a:pt x="7057249" y="1048052"/>
                </a:cubicBezTo>
                <a:cubicBezTo>
                  <a:pt x="6882288" y="1022677"/>
                  <a:pt x="6643785" y="1065511"/>
                  <a:pt x="6464655" y="1048052"/>
                </a:cubicBezTo>
                <a:cubicBezTo>
                  <a:pt x="6285525" y="1030593"/>
                  <a:pt x="6030930" y="1082687"/>
                  <a:pt x="5629637" y="1048052"/>
                </a:cubicBezTo>
                <a:cubicBezTo>
                  <a:pt x="5228344" y="1013417"/>
                  <a:pt x="5406968" y="1047666"/>
                  <a:pt x="5198660" y="1048052"/>
                </a:cubicBezTo>
                <a:cubicBezTo>
                  <a:pt x="4990352" y="1048438"/>
                  <a:pt x="4909269" y="1062775"/>
                  <a:pt x="4767683" y="1048052"/>
                </a:cubicBezTo>
                <a:cubicBezTo>
                  <a:pt x="4626097" y="1033329"/>
                  <a:pt x="4312021" y="1024724"/>
                  <a:pt x="3932665" y="1048052"/>
                </a:cubicBezTo>
                <a:cubicBezTo>
                  <a:pt x="3553309" y="1071380"/>
                  <a:pt x="3469022" y="1075061"/>
                  <a:pt x="3178455" y="1048052"/>
                </a:cubicBezTo>
                <a:cubicBezTo>
                  <a:pt x="2887888" y="1021044"/>
                  <a:pt x="2943644" y="1050592"/>
                  <a:pt x="2747478" y="1048052"/>
                </a:cubicBezTo>
                <a:cubicBezTo>
                  <a:pt x="2551312" y="1045512"/>
                  <a:pt x="2258972" y="1022017"/>
                  <a:pt x="2074077" y="1048052"/>
                </a:cubicBezTo>
                <a:cubicBezTo>
                  <a:pt x="1889182" y="1074087"/>
                  <a:pt x="1769804" y="1045286"/>
                  <a:pt x="1643100" y="1048052"/>
                </a:cubicBezTo>
                <a:cubicBezTo>
                  <a:pt x="1516396" y="1050818"/>
                  <a:pt x="1344115" y="1066849"/>
                  <a:pt x="1050506" y="1048052"/>
                </a:cubicBezTo>
                <a:cubicBezTo>
                  <a:pt x="756897" y="1029255"/>
                  <a:pt x="212802" y="1045852"/>
                  <a:pt x="0" y="1048052"/>
                </a:cubicBezTo>
                <a:cubicBezTo>
                  <a:pt x="-16652" y="850741"/>
                  <a:pt x="16444" y="734890"/>
                  <a:pt x="0" y="544987"/>
                </a:cubicBezTo>
                <a:cubicBezTo>
                  <a:pt x="-16444" y="355085"/>
                  <a:pt x="-22684" y="176229"/>
                  <a:pt x="0" y="0"/>
                </a:cubicBezTo>
                <a:close/>
              </a:path>
              <a:path w="8080819" h="1048052" stroke="0" extrusionOk="0">
                <a:moveTo>
                  <a:pt x="0" y="0"/>
                </a:moveTo>
                <a:cubicBezTo>
                  <a:pt x="207580" y="-11845"/>
                  <a:pt x="322528" y="-12443"/>
                  <a:pt x="430977" y="0"/>
                </a:cubicBezTo>
                <a:cubicBezTo>
                  <a:pt x="539426" y="12443"/>
                  <a:pt x="999006" y="22177"/>
                  <a:pt x="1265995" y="0"/>
                </a:cubicBezTo>
                <a:cubicBezTo>
                  <a:pt x="1532984" y="-22177"/>
                  <a:pt x="1728166" y="17940"/>
                  <a:pt x="2020205" y="0"/>
                </a:cubicBezTo>
                <a:cubicBezTo>
                  <a:pt x="2312244" y="-17940"/>
                  <a:pt x="2331814" y="-15660"/>
                  <a:pt x="2531990" y="0"/>
                </a:cubicBezTo>
                <a:cubicBezTo>
                  <a:pt x="2732166" y="15660"/>
                  <a:pt x="2859844" y="17088"/>
                  <a:pt x="2962967" y="0"/>
                </a:cubicBezTo>
                <a:cubicBezTo>
                  <a:pt x="3066090" y="-17088"/>
                  <a:pt x="3479947" y="21871"/>
                  <a:pt x="3717177" y="0"/>
                </a:cubicBezTo>
                <a:cubicBezTo>
                  <a:pt x="3954407" y="-21871"/>
                  <a:pt x="4143871" y="-28004"/>
                  <a:pt x="4552195" y="0"/>
                </a:cubicBezTo>
                <a:cubicBezTo>
                  <a:pt x="4960519" y="28004"/>
                  <a:pt x="5144400" y="-16479"/>
                  <a:pt x="5306404" y="0"/>
                </a:cubicBezTo>
                <a:cubicBezTo>
                  <a:pt x="5468408" y="16479"/>
                  <a:pt x="5634526" y="19833"/>
                  <a:pt x="5818190" y="0"/>
                </a:cubicBezTo>
                <a:cubicBezTo>
                  <a:pt x="6001854" y="-19833"/>
                  <a:pt x="6157577" y="-18102"/>
                  <a:pt x="6491591" y="0"/>
                </a:cubicBezTo>
                <a:cubicBezTo>
                  <a:pt x="6825605" y="18102"/>
                  <a:pt x="6967444" y="36525"/>
                  <a:pt x="7326609" y="0"/>
                </a:cubicBezTo>
                <a:cubicBezTo>
                  <a:pt x="7685774" y="-36525"/>
                  <a:pt x="7721809" y="33260"/>
                  <a:pt x="8080819" y="0"/>
                </a:cubicBezTo>
                <a:cubicBezTo>
                  <a:pt x="8103351" y="160381"/>
                  <a:pt x="8063201" y="344081"/>
                  <a:pt x="8080819" y="503065"/>
                </a:cubicBezTo>
                <a:cubicBezTo>
                  <a:pt x="8098437" y="662050"/>
                  <a:pt x="8079885" y="880319"/>
                  <a:pt x="8080819" y="1048052"/>
                </a:cubicBezTo>
                <a:cubicBezTo>
                  <a:pt x="7885516" y="1033064"/>
                  <a:pt x="7499660" y="1078192"/>
                  <a:pt x="7326609" y="1048052"/>
                </a:cubicBezTo>
                <a:cubicBezTo>
                  <a:pt x="7153558" y="1017913"/>
                  <a:pt x="7000938" y="1030628"/>
                  <a:pt x="6895632" y="1048052"/>
                </a:cubicBezTo>
                <a:cubicBezTo>
                  <a:pt x="6790326" y="1065476"/>
                  <a:pt x="6521657" y="1079844"/>
                  <a:pt x="6222231" y="1048052"/>
                </a:cubicBezTo>
                <a:cubicBezTo>
                  <a:pt x="5922805" y="1016260"/>
                  <a:pt x="5766155" y="1071222"/>
                  <a:pt x="5629637" y="1048052"/>
                </a:cubicBezTo>
                <a:cubicBezTo>
                  <a:pt x="5493119" y="1024882"/>
                  <a:pt x="5188471" y="1019357"/>
                  <a:pt x="4875427" y="1048052"/>
                </a:cubicBezTo>
                <a:cubicBezTo>
                  <a:pt x="4562383" y="1076748"/>
                  <a:pt x="4575837" y="1023798"/>
                  <a:pt x="4363642" y="1048052"/>
                </a:cubicBezTo>
                <a:cubicBezTo>
                  <a:pt x="4151448" y="1072306"/>
                  <a:pt x="3995283" y="1030876"/>
                  <a:pt x="3771049" y="1048052"/>
                </a:cubicBezTo>
                <a:cubicBezTo>
                  <a:pt x="3546815" y="1065228"/>
                  <a:pt x="3327042" y="1072913"/>
                  <a:pt x="3178455" y="1048052"/>
                </a:cubicBezTo>
                <a:cubicBezTo>
                  <a:pt x="3029868" y="1023191"/>
                  <a:pt x="2859523" y="1037685"/>
                  <a:pt x="2747478" y="1048052"/>
                </a:cubicBezTo>
                <a:cubicBezTo>
                  <a:pt x="2635433" y="1058419"/>
                  <a:pt x="2316546" y="1054127"/>
                  <a:pt x="1993269" y="1048052"/>
                </a:cubicBezTo>
                <a:cubicBezTo>
                  <a:pt x="1669992" y="1041977"/>
                  <a:pt x="1654352" y="1041470"/>
                  <a:pt x="1400675" y="1048052"/>
                </a:cubicBezTo>
                <a:cubicBezTo>
                  <a:pt x="1146998" y="1054634"/>
                  <a:pt x="880007" y="1083628"/>
                  <a:pt x="646466" y="1048052"/>
                </a:cubicBezTo>
                <a:cubicBezTo>
                  <a:pt x="412925" y="1012476"/>
                  <a:pt x="232764" y="1018241"/>
                  <a:pt x="0" y="1048052"/>
                </a:cubicBezTo>
                <a:cubicBezTo>
                  <a:pt x="-8934" y="833295"/>
                  <a:pt x="5949" y="618178"/>
                  <a:pt x="0" y="503065"/>
                </a:cubicBezTo>
                <a:cubicBezTo>
                  <a:pt x="-5949" y="387952"/>
                  <a:pt x="-20627" y="105042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rgbClr val="FFFFFF"/>
            </a:solidFill>
            <a:extLst>
              <a:ext uri="{C807C97D-BFC1-408E-A445-0C87EB9F89A2}">
                <ask:lineSketchStyleProps xmlns:ask="http://schemas.microsoft.com/office/drawing/2018/sketchyshapes" sd="1019441876"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IN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Applications of svm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DE4341F-E869-CA55-51B7-D89B5EFC1C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74717"/>
              </p:ext>
            </p:extLst>
          </p:nvPr>
        </p:nvGraphicFramePr>
        <p:xfrm>
          <a:off x="2017433" y="2830731"/>
          <a:ext cx="8330216" cy="2923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4254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25B260EB-AE82-E2BE-3D21-B0B07C23775C}"/>
              </a:ext>
            </a:extLst>
          </p:cNvPr>
          <p:cNvSpPr txBox="1">
            <a:spLocks/>
          </p:cNvSpPr>
          <p:nvPr/>
        </p:nvSpPr>
        <p:spPr>
          <a:xfrm>
            <a:off x="3342228" y="724287"/>
            <a:ext cx="7026804" cy="580480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b="1" dirty="0">
                <a:latin typeface="Arial Black" panose="020B0A04020102020204" pitchFamily="34" charset="0"/>
              </a:rPr>
              <a:t>Example Code: SVM in Python</a:t>
            </a:r>
            <a:endParaRPr lang="en-IN" b="1" dirty="0">
              <a:latin typeface="Arial Black" panose="020B0A040201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808468-A588-A779-4F8C-358FC1CD501A}"/>
              </a:ext>
            </a:extLst>
          </p:cNvPr>
          <p:cNvSpPr/>
          <p:nvPr/>
        </p:nvSpPr>
        <p:spPr>
          <a:xfrm>
            <a:off x="2505677" y="1780006"/>
            <a:ext cx="7759143" cy="461146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76200">
            <a:solidFill>
              <a:srgbClr val="00B0F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pyplot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svm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Generate sample data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seed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r_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Train SVM model with RBF kernel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clf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svm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SVC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kernel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'rbf'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gamma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'scale'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clf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Plot decision boundary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meshgrid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linspace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linspace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clf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decision_function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c_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ravel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ravel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()])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reshape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scatter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[:,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[:,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cmap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.Paired)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contour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levels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linewidths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'k'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"SVM Decision Boundary"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show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CB11C8-A20F-0129-AD89-3D3313DA9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919" y="724286"/>
            <a:ext cx="643480" cy="580481"/>
          </a:xfrm>
          <a:prstGeom prst="rect">
            <a:avLst/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205543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A1C5A2DF-0821-0BE4-BD83-46B377AF45DC}"/>
              </a:ext>
            </a:extLst>
          </p:cNvPr>
          <p:cNvSpPr/>
          <p:nvPr/>
        </p:nvSpPr>
        <p:spPr>
          <a:xfrm>
            <a:off x="1474237" y="1170214"/>
            <a:ext cx="2957804" cy="791548"/>
          </a:xfrm>
          <a:prstGeom prst="homePlate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Output </a:t>
            </a:r>
            <a:endParaRPr lang="en-IN" sz="2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5" name="Graphic 4" descr="Chevron arrows with solid fill">
            <a:extLst>
              <a:ext uri="{FF2B5EF4-FFF2-40B4-BE49-F238E27FC236}">
                <a16:creationId xmlns:a16="http://schemas.microsoft.com/office/drawing/2014/main" id="{A0FB3F60-4B23-7CFD-63F3-8CF62A127D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04866" y="1257912"/>
            <a:ext cx="640702" cy="640702"/>
          </a:xfrm>
          <a:prstGeom prst="rect">
            <a:avLst/>
          </a:prstGeom>
        </p:spPr>
      </p:pic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1DB2E1A7-12F9-7216-9F3F-0B2073BA69F5}"/>
              </a:ext>
            </a:extLst>
          </p:cNvPr>
          <p:cNvSpPr/>
          <p:nvPr/>
        </p:nvSpPr>
        <p:spPr>
          <a:xfrm>
            <a:off x="5355772" y="1257912"/>
            <a:ext cx="4376058" cy="4181835"/>
          </a:xfrm>
          <a:prstGeom prst="round2DiagRect">
            <a:avLst>
              <a:gd name="adj1" fmla="val 16667"/>
              <a:gd name="adj2" fmla="val 0"/>
            </a:avLst>
          </a:prstGeom>
          <a:blipFill>
            <a:blip r:embed="rId4"/>
            <a:tile tx="0" ty="0" sx="100000" sy="100000" flip="none" algn="tl"/>
          </a:blipFill>
          <a:effectLst>
            <a:glow rad="1397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BC1740-2550-4454-5412-1A9792B62B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3470" y="1655301"/>
            <a:ext cx="3840662" cy="3435426"/>
          </a:xfrm>
          <a:prstGeom prst="rect">
            <a:avLst/>
          </a:prstGeom>
          <a:effectLst>
            <a:glow rad="1397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angle"/>
          </a:sp3d>
        </p:spPr>
      </p:pic>
    </p:spTree>
    <p:extLst>
      <p:ext uri="{BB962C8B-B14F-4D97-AF65-F5344CB8AC3E}">
        <p14:creationId xmlns:p14="http://schemas.microsoft.com/office/powerpoint/2010/main" val="2818957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39B36-CB84-A0C7-FFE7-713740E16662}"/>
              </a:ext>
            </a:extLst>
          </p:cNvPr>
          <p:cNvSpPr/>
          <p:nvPr/>
        </p:nvSpPr>
        <p:spPr>
          <a:xfrm>
            <a:off x="1900661" y="617205"/>
            <a:ext cx="7513925" cy="1096668"/>
          </a:xfrm>
          <a:prstGeom prst="roundRect">
            <a:avLst/>
          </a:prstGeom>
          <a:solidFill>
            <a:schemeClr val="tx2">
              <a:lumMod val="10000"/>
            </a:schemeClr>
          </a:solidFill>
          <a:ln w="19050">
            <a:solidFill>
              <a:srgbClr val="4FD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Comparison: KNN vs. SVM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EFFB9F5-8EBE-599F-CE45-F3FF4522DB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0191474"/>
              </p:ext>
            </p:extLst>
          </p:nvPr>
        </p:nvGraphicFramePr>
        <p:xfrm>
          <a:off x="839755" y="2189619"/>
          <a:ext cx="9601200" cy="479448"/>
        </p:xfrm>
        <a:graphic>
          <a:graphicData uri="http://schemas.openxmlformats.org/drawingml/2006/table">
            <a:tbl>
              <a:tblPr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tableStyleId>{284E427A-3D55-4303-BF80-6455036E1DE7}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2532464037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4055899502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1469219916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Arial Rounded MT Bold" panose="020F0704030504030204" pitchFamily="34" charset="0"/>
                        </a:rPr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Arial Rounded MT Bold" panose="020F0704030504030204" pitchFamily="34" charset="0"/>
                        </a:rPr>
                        <a:t>KNN Density Estimation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Arial Rounded MT Bold" panose="020F0704030504030204" pitchFamily="34" charset="0"/>
                        </a:rPr>
                        <a:t>SVM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04134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B7E17CA-927E-0D6D-BA55-DD1331045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475842"/>
              </p:ext>
            </p:extLst>
          </p:nvPr>
        </p:nvGraphicFramePr>
        <p:xfrm>
          <a:off x="839755" y="3526457"/>
          <a:ext cx="9601200" cy="433552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546820810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264106060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509152910"/>
                    </a:ext>
                  </a:extLst>
                </a:gridCol>
              </a:tblGrid>
              <a:tr h="433552">
                <a:tc>
                  <a:txBody>
                    <a:bodyPr/>
                    <a:lstStyle/>
                    <a:p>
                      <a:r>
                        <a:rPr lang="en-IN"/>
                        <a:t>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Unsupervised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Supervised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29768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743850D-DC50-3D94-A4D6-A205E1E4FD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608022"/>
              </p:ext>
            </p:extLst>
          </p:nvPr>
        </p:nvGraphicFramePr>
        <p:xfrm>
          <a:off x="839755" y="3956307"/>
          <a:ext cx="9601200" cy="47944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3400961385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282481257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526421437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dirty="0"/>
                        <a:t>Purpose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Density Estimation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Classification/Regression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5994563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B9EE621-825D-FF15-F526-8F9226BFB4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942489"/>
              </p:ext>
            </p:extLst>
          </p:nvPr>
        </p:nvGraphicFramePr>
        <p:xfrm>
          <a:off x="839755" y="4435755"/>
          <a:ext cx="9601200" cy="64008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3627907696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1489877753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06519013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Parameters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neighbors (k), distance 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Kernel, C (regularization), Gamma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416147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26CD074-20E5-623A-0799-91C2249872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466771"/>
              </p:ext>
            </p:extLst>
          </p:nvPr>
        </p:nvGraphicFramePr>
        <p:xfrm>
          <a:off x="839755" y="3057495"/>
          <a:ext cx="9601200" cy="47944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2264897644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686529575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558143597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dirty="0"/>
                        <a:t>Computation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Expensive for large datasets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Efficient after training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5963573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4AEFB99-825F-C2CA-7C90-111E5B218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158077"/>
              </p:ext>
            </p:extLst>
          </p:nvPr>
        </p:nvGraphicFramePr>
        <p:xfrm>
          <a:off x="839755" y="2627645"/>
          <a:ext cx="9601200" cy="47944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4282169069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63211972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4095834113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dirty="0"/>
                        <a:t>Flexibility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 flexible but sensitive to 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Controlled flexibility via kernel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3912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9016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80A9B76-F5E2-F5CA-8B82-3B86F3C1706A}"/>
              </a:ext>
            </a:extLst>
          </p:cNvPr>
          <p:cNvSpPr txBox="1"/>
          <p:nvPr/>
        </p:nvSpPr>
        <p:spPr>
          <a:xfrm>
            <a:off x="734785" y="709155"/>
            <a:ext cx="9930105" cy="470898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2800" b="1" dirty="0">
                <a:highlight>
                  <a:srgbClr val="00FF00"/>
                </a:highlight>
                <a:latin typeface="Arial Rounded MT Bold" panose="020F0704030504030204" pitchFamily="34" charset="0"/>
              </a:rPr>
              <a:t>Advantages &amp; Disadvantages of Non-Parametric Estimation Methods</a:t>
            </a:r>
          </a:p>
          <a:p>
            <a:endParaRPr lang="en-IN" sz="2800" b="1" dirty="0">
              <a:latin typeface="Arial Rounded MT Bold" panose="020F0704030504030204" pitchFamily="34" charset="0"/>
            </a:endParaRPr>
          </a:p>
          <a:p>
            <a:r>
              <a:rPr lang="en-IN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✅ Advantages:</a:t>
            </a:r>
          </a:p>
          <a:p>
            <a:r>
              <a:rPr lang="en-IN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IN" dirty="0">
                <a:latin typeface="Arial Rounded MT Bold" panose="020F0704030504030204" pitchFamily="34" charset="0"/>
              </a:rPr>
              <a:t> No assumption about underlying distribution.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IN" dirty="0">
                <a:latin typeface="Arial Rounded MT Bold" panose="020F0704030504030204" pitchFamily="34" charset="0"/>
              </a:rPr>
              <a:t> More </a:t>
            </a:r>
            <a:r>
              <a:rPr lang="en-IN" b="1" dirty="0">
                <a:latin typeface="Arial Rounded MT Bold" panose="020F0704030504030204" pitchFamily="34" charset="0"/>
              </a:rPr>
              <a:t>adaptive and flexible</a:t>
            </a:r>
            <a:r>
              <a:rPr lang="en-IN" dirty="0">
                <a:latin typeface="Arial Rounded MT Bold" panose="020F0704030504030204" pitchFamily="34" charset="0"/>
              </a:rPr>
              <a:t> to real-world data.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IN" dirty="0">
                <a:latin typeface="Arial Rounded MT Bold" panose="020F0704030504030204" pitchFamily="34" charset="0"/>
              </a:rPr>
              <a:t> Works well for </a:t>
            </a:r>
            <a:r>
              <a:rPr lang="en-IN" b="1" dirty="0">
                <a:latin typeface="Arial Rounded MT Bold" panose="020F0704030504030204" pitchFamily="34" charset="0"/>
              </a:rPr>
              <a:t>high-dimensional and irregular data.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r>
              <a:rPr lang="en-IN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❌ Disadvantages:</a:t>
            </a:r>
          </a:p>
          <a:p>
            <a:r>
              <a:rPr lang="en-IN" dirty="0">
                <a:solidFill>
                  <a:srgbClr val="FD8BEF"/>
                </a:solidFill>
                <a:latin typeface="Arial Rounded MT Bold" panose="020F0704030504030204" pitchFamily="34" charset="0"/>
              </a:rPr>
              <a:t>✘</a:t>
            </a:r>
            <a:r>
              <a:rPr lang="en-IN" dirty="0">
                <a:latin typeface="Arial Rounded MT Bold" panose="020F0704030504030204" pitchFamily="34" charset="0"/>
              </a:rPr>
              <a:t> </a:t>
            </a:r>
            <a:r>
              <a:rPr lang="en-IN" b="1" dirty="0">
                <a:latin typeface="Arial Rounded MT Bold" panose="020F0704030504030204" pitchFamily="34" charset="0"/>
              </a:rPr>
              <a:t>More data needed</a:t>
            </a:r>
            <a:r>
              <a:rPr lang="en-IN" dirty="0">
                <a:latin typeface="Arial Rounded MT Bold" panose="020F0704030504030204" pitchFamily="34" charset="0"/>
              </a:rPr>
              <a:t> for accurate estimation.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FD8BEF"/>
                </a:solidFill>
                <a:latin typeface="Arial Rounded MT Bold" panose="020F0704030504030204" pitchFamily="34" charset="0"/>
              </a:rPr>
              <a:t>✘</a:t>
            </a:r>
            <a:r>
              <a:rPr lang="en-IN" dirty="0">
                <a:latin typeface="Arial Rounded MT Bold" panose="020F0704030504030204" pitchFamily="34" charset="0"/>
              </a:rPr>
              <a:t> </a:t>
            </a:r>
            <a:r>
              <a:rPr lang="en-IN" b="1" dirty="0">
                <a:latin typeface="Arial Rounded MT Bold" panose="020F0704030504030204" pitchFamily="34" charset="0"/>
              </a:rPr>
              <a:t>Computationally expensive</a:t>
            </a:r>
            <a:r>
              <a:rPr lang="en-IN" dirty="0">
                <a:latin typeface="Arial Rounded MT Bold" panose="020F0704030504030204" pitchFamily="34" charset="0"/>
              </a:rPr>
              <a:t>, especially for large datasets.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FD8BEF"/>
                </a:solidFill>
                <a:latin typeface="Arial Rounded MT Bold" panose="020F0704030504030204" pitchFamily="34" charset="0"/>
              </a:rPr>
              <a:t>✘</a:t>
            </a:r>
            <a:r>
              <a:rPr lang="en-IN" dirty="0">
                <a:latin typeface="Arial Rounded MT Bold" panose="020F0704030504030204" pitchFamily="34" charset="0"/>
              </a:rPr>
              <a:t> Choice of </a:t>
            </a:r>
            <a:r>
              <a:rPr lang="en-IN" b="1" dirty="0">
                <a:latin typeface="Arial Rounded MT Bold" panose="020F0704030504030204" pitchFamily="34" charset="0"/>
              </a:rPr>
              <a:t>bandwidth/smoothing parameters</a:t>
            </a:r>
            <a:r>
              <a:rPr lang="en-IN" dirty="0">
                <a:latin typeface="Arial Rounded MT Bold" panose="020F0704030504030204" pitchFamily="34" charset="0"/>
              </a:rPr>
              <a:t> affects results.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r>
              <a:rPr lang="en-IN" dirty="0">
                <a:highlight>
                  <a:srgbClr val="FFFF00"/>
                </a:highlight>
                <a:latin typeface="Arial Rounded MT Bold" panose="020F0704030504030204" pitchFamily="34" charset="0"/>
              </a:rPr>
              <a:t>📌 </a:t>
            </a:r>
            <a:r>
              <a:rPr lang="en-IN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Key Takeaway:</a:t>
            </a:r>
            <a:r>
              <a:rPr lang="en-IN" dirty="0">
                <a:highlight>
                  <a:srgbClr val="FFFF00"/>
                </a:highlight>
                <a:latin typeface="Arial Rounded MT Bold" panose="020F0704030504030204" pitchFamily="34" charset="0"/>
              </a:rPr>
              <a:t> </a:t>
            </a:r>
            <a:r>
              <a:rPr lang="en-IN" dirty="0">
                <a:latin typeface="Arial Rounded MT Bold" panose="020F0704030504030204" pitchFamily="34" charset="0"/>
              </a:rPr>
              <a:t>While flexible, non-parametric methods require careful tuning for accurate results.</a:t>
            </a:r>
          </a:p>
        </p:txBody>
      </p:sp>
    </p:spTree>
    <p:extLst>
      <p:ext uri="{BB962C8B-B14F-4D97-AF65-F5344CB8AC3E}">
        <p14:creationId xmlns:p14="http://schemas.microsoft.com/office/powerpoint/2010/main" val="1070038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D22FBB-327E-A919-C267-5498873221AF}"/>
              </a:ext>
            </a:extLst>
          </p:cNvPr>
          <p:cNvSpPr txBox="1"/>
          <p:nvPr/>
        </p:nvSpPr>
        <p:spPr>
          <a:xfrm>
            <a:off x="1438858" y="1513091"/>
            <a:ext cx="9314283" cy="38318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3600" b="1" i="0" dirty="0">
                <a:effectLst/>
                <a:highlight>
                  <a:srgbClr val="36DE3A"/>
                </a:highlight>
                <a:latin typeface="Algerian" panose="04020705040A02060702" pitchFamily="82" charset="0"/>
              </a:rPr>
              <a:t>Applications</a:t>
            </a:r>
          </a:p>
          <a:p>
            <a:pPr algn="ctr"/>
            <a:endParaRPr lang="en-IN" sz="2000" b="1" i="0" dirty="0">
              <a:effectLst/>
              <a:latin typeface="Algerian" panose="04020705040A02060702" pitchFamily="82" charset="0"/>
            </a:endParaRPr>
          </a:p>
          <a:p>
            <a:pPr algn="l"/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Density Estimation:</a:t>
            </a:r>
            <a:r>
              <a:rPr lang="en-IN" sz="2000" b="1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Income distribution, species population density.</a:t>
            </a:r>
          </a:p>
          <a:p>
            <a:pPr algn="l">
              <a:buFont typeface="+mj-lt"/>
              <a:buAutoNum type="arabicPeriod"/>
            </a:pPr>
            <a:endParaRPr lang="en-IN" i="0" dirty="0">
              <a:effectLst/>
              <a:latin typeface="Arial Rounded MT Bold" panose="020F0704030504030204" pitchFamily="34" charset="0"/>
            </a:endParaRPr>
          </a:p>
          <a:p>
            <a:pPr algn="l">
              <a:spcBef>
                <a:spcPts val="300"/>
              </a:spcBef>
            </a:pP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Trend Analysis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Stock prices, climate data.</a:t>
            </a:r>
          </a:p>
          <a:p>
            <a:pPr algn="l">
              <a:spcBef>
                <a:spcPts val="300"/>
              </a:spcBef>
              <a:buFont typeface="+mj-lt"/>
              <a:buAutoNum type="arabicPeriod"/>
            </a:pPr>
            <a:endParaRPr lang="en-IN" i="0" dirty="0">
              <a:effectLst/>
              <a:latin typeface="Arial Rounded MT Bold" panose="020F0704030504030204" pitchFamily="34" charset="0"/>
            </a:endParaRPr>
          </a:p>
          <a:p>
            <a:pPr algn="l">
              <a:spcBef>
                <a:spcPts val="300"/>
              </a:spcBef>
            </a:pP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Classification/Regression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</a:t>
            </a:r>
            <a:r>
              <a:rPr lang="en-IN" sz="2000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Medical diagnosis (k-NN), real estate pricing.</a:t>
            </a:r>
          </a:p>
          <a:p>
            <a:pPr algn="l">
              <a:spcBef>
                <a:spcPts val="300"/>
              </a:spcBef>
              <a:buFont typeface="+mj-lt"/>
              <a:buAutoNum type="arabicPeriod"/>
            </a:pPr>
            <a:endParaRPr lang="en-IN" i="0" dirty="0">
              <a:effectLst/>
              <a:latin typeface="Arial Rounded MT Bold" panose="020F0704030504030204" pitchFamily="34" charset="0"/>
            </a:endParaRPr>
          </a:p>
          <a:p>
            <a:pPr algn="l">
              <a:spcBef>
                <a:spcPts val="300"/>
              </a:spcBef>
            </a:pP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Hypothesis Testing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</a:t>
            </a:r>
            <a:r>
              <a:rPr lang="en-IN" sz="2000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Non-parametric tests (Mann-Whitney U test).</a:t>
            </a:r>
          </a:p>
          <a:p>
            <a:pPr algn="l">
              <a:spcBef>
                <a:spcPts val="300"/>
              </a:spcBef>
            </a:pPr>
            <a:br>
              <a:rPr lang="en-IN" i="0" dirty="0">
                <a:effectLst/>
                <a:latin typeface="Arial Rounded MT Bold" panose="020F0704030504030204" pitchFamily="34" charset="0"/>
              </a:rPr>
            </a:b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Visual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</a:t>
            </a:r>
            <a:r>
              <a:rPr lang="en-IN" sz="2000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Real-world examples (e.g., KDE plot of income data).</a:t>
            </a:r>
          </a:p>
        </p:txBody>
      </p:sp>
    </p:spTree>
    <p:extLst>
      <p:ext uri="{BB962C8B-B14F-4D97-AF65-F5344CB8AC3E}">
        <p14:creationId xmlns:p14="http://schemas.microsoft.com/office/powerpoint/2010/main" val="2428385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A5467-F949-A89D-A771-6CCB8EFDC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867747"/>
            <a:ext cx="9612971" cy="981689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Conclusion</a:t>
            </a:r>
            <a:endParaRPr lang="en-IN" sz="6600" b="1" dirty="0">
              <a:solidFill>
                <a:schemeClr val="tx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EE02D-477C-8C83-62AB-8C222EC1A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968" y="2174228"/>
            <a:ext cx="9759906" cy="3132916"/>
          </a:xfrm>
        </p:spPr>
        <p:txBody>
          <a:bodyPr>
            <a:normAutofit lnSpcReduction="10000"/>
          </a:bodyPr>
          <a:lstStyle/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  <a:latin typeface="Arial Rounded MT Bold" panose="020F0704030504030204" pitchFamily="34" charset="0"/>
              </a:rPr>
              <a:t>KNN Density Estimation is useful for probability estimation and anomaly detection.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US" dirty="0">
              <a:solidFill>
                <a:schemeClr val="bg2">
                  <a:lumMod val="25000"/>
                  <a:lumOff val="75000"/>
                </a:schemeClr>
              </a:solidFill>
              <a:latin typeface="Arial Rounded MT Bold" panose="020F070403050403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  <a:latin typeface="Arial Rounded MT Bold" panose="020F0704030504030204" pitchFamily="34" charset="0"/>
              </a:rPr>
              <a:t>SVM is a powerful classification tool that works well with high-dimensional data using the kernel trick.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US" dirty="0">
              <a:solidFill>
                <a:schemeClr val="bg2">
                  <a:lumMod val="25000"/>
                  <a:lumOff val="75000"/>
                </a:schemeClr>
              </a:solidFill>
              <a:latin typeface="Arial Rounded MT Bold" panose="020F070403050403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  <a:latin typeface="Arial Rounded MT Bold" panose="020F0704030504030204" pitchFamily="34" charset="0"/>
              </a:rPr>
              <a:t>Both methods are widely used in practical machine learning applications.</a:t>
            </a:r>
            <a:endParaRPr lang="en-IN" dirty="0">
              <a:solidFill>
                <a:schemeClr val="bg2">
                  <a:lumMod val="25000"/>
                  <a:lumOff val="7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8407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5D18CD-C665-C706-9B6A-710F04E37CB0}"/>
              </a:ext>
            </a:extLst>
          </p:cNvPr>
          <p:cNvSpPr/>
          <p:nvPr/>
        </p:nvSpPr>
        <p:spPr>
          <a:xfrm>
            <a:off x="0" y="0"/>
            <a:ext cx="12204000" cy="687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tx2">
                <a:lumMod val="25000"/>
                <a:lumOff val="75000"/>
              </a:schemeClr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F8186D0-B4A9-8B1C-2974-A8969CEDF656}"/>
              </a:ext>
            </a:extLst>
          </p:cNvPr>
          <p:cNvSpPr txBox="1">
            <a:spLocks/>
          </p:cNvSpPr>
          <p:nvPr/>
        </p:nvSpPr>
        <p:spPr>
          <a:xfrm>
            <a:off x="3520459" y="533429"/>
            <a:ext cx="4245429" cy="843175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u="sng" dirty="0">
                <a:solidFill>
                  <a:srgbClr val="ADA16F"/>
                </a:solidFill>
                <a:effectLst/>
                <a:latin typeface="Algerian" panose="04020705040A02060702" pitchFamily="82" charset="0"/>
              </a:rPr>
              <a:t>content</a:t>
            </a:r>
            <a:endParaRPr lang="en-IN" sz="6000" b="1" u="sng" dirty="0">
              <a:solidFill>
                <a:srgbClr val="ADA16F"/>
              </a:solidFill>
              <a:effectLst/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38353-F645-C93E-7324-C4287305BDB6}"/>
              </a:ext>
            </a:extLst>
          </p:cNvPr>
          <p:cNvSpPr txBox="1"/>
          <p:nvPr/>
        </p:nvSpPr>
        <p:spPr>
          <a:xfrm>
            <a:off x="1726164" y="1723097"/>
            <a:ext cx="7672486" cy="4154984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Introduction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Key CONCEPTS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Common Non-parametric Methods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K-Nearest Neighbor Estimation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Support Vector Machines (SVM)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Comparison: KNN vs. SVM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Advantages &amp; Disadvantages of Non-Parametric Estimation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Applications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Conclusion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REFERENCES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A29E5B-CDA8-439E-0821-17A09D032C04}"/>
              </a:ext>
            </a:extLst>
          </p:cNvPr>
          <p:cNvSpPr txBox="1"/>
          <p:nvPr/>
        </p:nvSpPr>
        <p:spPr>
          <a:xfrm>
            <a:off x="9398649" y="1723097"/>
            <a:ext cx="1357313" cy="4154984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3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4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5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6 - 11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11 - 15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16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17</a:t>
            </a:r>
          </a:p>
          <a:p>
            <a:endParaRPr lang="en-IN" sz="2400" dirty="0">
              <a:blipFill>
                <a:blip r:embed="rId2"/>
                <a:tile tx="0" ty="0" sx="100000" sy="100000" flip="none" algn="tl"/>
              </a:blipFill>
              <a:latin typeface="Arial Black" panose="020B0A04020102020204" pitchFamily="34" charset="0"/>
            </a:endParaRP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18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19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20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713002-301A-B736-8857-5DF6539CDA67}"/>
              </a:ext>
            </a:extLst>
          </p:cNvPr>
          <p:cNvCxnSpPr>
            <a:cxnSpLocks/>
          </p:cNvCxnSpPr>
          <p:nvPr/>
        </p:nvCxnSpPr>
        <p:spPr>
          <a:xfrm>
            <a:off x="4366726" y="1966639"/>
            <a:ext cx="49461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82DA0A1-4DDE-8769-8CBF-4BF0AC189EF2}"/>
              </a:ext>
            </a:extLst>
          </p:cNvPr>
          <p:cNvCxnSpPr>
            <a:cxnSpLocks/>
          </p:cNvCxnSpPr>
          <p:nvPr/>
        </p:nvCxnSpPr>
        <p:spPr>
          <a:xfrm flipV="1">
            <a:off x="4861249" y="2314982"/>
            <a:ext cx="4451675" cy="417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A642115-94A8-F3C7-2FD2-BF78F70C9CB5}"/>
              </a:ext>
            </a:extLst>
          </p:cNvPr>
          <p:cNvCxnSpPr>
            <a:cxnSpLocks/>
          </p:cNvCxnSpPr>
          <p:nvPr/>
        </p:nvCxnSpPr>
        <p:spPr>
          <a:xfrm>
            <a:off x="7955611" y="2663325"/>
            <a:ext cx="1357313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FABCFB-FC76-9538-776C-48F1EE83ED79}"/>
              </a:ext>
            </a:extLst>
          </p:cNvPr>
          <p:cNvCxnSpPr>
            <a:cxnSpLocks/>
          </p:cNvCxnSpPr>
          <p:nvPr/>
        </p:nvCxnSpPr>
        <p:spPr>
          <a:xfrm>
            <a:off x="7591426" y="3039659"/>
            <a:ext cx="17214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BF6B7A1-B594-AD36-9E5A-8C503815396B}"/>
              </a:ext>
            </a:extLst>
          </p:cNvPr>
          <p:cNvCxnSpPr>
            <a:cxnSpLocks/>
          </p:cNvCxnSpPr>
          <p:nvPr/>
        </p:nvCxnSpPr>
        <p:spPr>
          <a:xfrm>
            <a:off x="7591426" y="3443985"/>
            <a:ext cx="17214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AB3D69-B086-1FD8-BD01-F5E3DEE0E94C}"/>
              </a:ext>
            </a:extLst>
          </p:cNvPr>
          <p:cNvCxnSpPr>
            <a:cxnSpLocks/>
          </p:cNvCxnSpPr>
          <p:nvPr/>
        </p:nvCxnSpPr>
        <p:spPr>
          <a:xfrm>
            <a:off x="7087086" y="3811304"/>
            <a:ext cx="222583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186C1EB-A222-C3DB-D425-58C8FFEF17A2}"/>
              </a:ext>
            </a:extLst>
          </p:cNvPr>
          <p:cNvCxnSpPr>
            <a:cxnSpLocks/>
          </p:cNvCxnSpPr>
          <p:nvPr/>
        </p:nvCxnSpPr>
        <p:spPr>
          <a:xfrm>
            <a:off x="8565502" y="4209096"/>
            <a:ext cx="747422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88B950-E196-A81D-25C0-5A28481EF7F5}"/>
              </a:ext>
            </a:extLst>
          </p:cNvPr>
          <p:cNvCxnSpPr>
            <a:cxnSpLocks/>
          </p:cNvCxnSpPr>
          <p:nvPr/>
        </p:nvCxnSpPr>
        <p:spPr>
          <a:xfrm>
            <a:off x="4488024" y="5633569"/>
            <a:ext cx="4824900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63A2775-2C13-D5E5-E610-A65021617FFC}"/>
              </a:ext>
            </a:extLst>
          </p:cNvPr>
          <p:cNvCxnSpPr>
            <a:cxnSpLocks/>
          </p:cNvCxnSpPr>
          <p:nvPr/>
        </p:nvCxnSpPr>
        <p:spPr>
          <a:xfrm>
            <a:off x="4366726" y="4912001"/>
            <a:ext cx="49461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C5B411-D496-C1F4-6F47-CC5C31CE3A95}"/>
              </a:ext>
            </a:extLst>
          </p:cNvPr>
          <p:cNvCxnSpPr>
            <a:cxnSpLocks/>
          </p:cNvCxnSpPr>
          <p:nvPr/>
        </p:nvCxnSpPr>
        <p:spPr>
          <a:xfrm>
            <a:off x="4041418" y="5260344"/>
            <a:ext cx="5271506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3791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5D4FB-EBEF-EB19-97D0-D507A504302C}"/>
              </a:ext>
            </a:extLst>
          </p:cNvPr>
          <p:cNvSpPr txBox="1">
            <a:spLocks/>
          </p:cNvSpPr>
          <p:nvPr/>
        </p:nvSpPr>
        <p:spPr>
          <a:xfrm>
            <a:off x="3464307" y="356919"/>
            <a:ext cx="5263385" cy="757854"/>
          </a:xfrm>
          <a:custGeom>
            <a:avLst/>
            <a:gdLst>
              <a:gd name="connsiteX0" fmla="*/ 0 w 5263385"/>
              <a:gd name="connsiteY0" fmla="*/ 0 h 757854"/>
              <a:gd name="connsiteX1" fmla="*/ 426919 w 5263385"/>
              <a:gd name="connsiteY1" fmla="*/ 0 h 757854"/>
              <a:gd name="connsiteX2" fmla="*/ 959106 w 5263385"/>
              <a:gd name="connsiteY2" fmla="*/ 0 h 757854"/>
              <a:gd name="connsiteX3" fmla="*/ 1438659 w 5263385"/>
              <a:gd name="connsiteY3" fmla="*/ 0 h 757854"/>
              <a:gd name="connsiteX4" fmla="*/ 1865578 w 5263385"/>
              <a:gd name="connsiteY4" fmla="*/ 0 h 757854"/>
              <a:gd name="connsiteX5" fmla="*/ 2450398 w 5263385"/>
              <a:gd name="connsiteY5" fmla="*/ 0 h 757854"/>
              <a:gd name="connsiteX6" fmla="*/ 2982585 w 5263385"/>
              <a:gd name="connsiteY6" fmla="*/ 0 h 757854"/>
              <a:gd name="connsiteX7" fmla="*/ 3672673 w 5263385"/>
              <a:gd name="connsiteY7" fmla="*/ 0 h 757854"/>
              <a:gd name="connsiteX8" fmla="*/ 4152226 w 5263385"/>
              <a:gd name="connsiteY8" fmla="*/ 0 h 757854"/>
              <a:gd name="connsiteX9" fmla="*/ 4631779 w 5263385"/>
              <a:gd name="connsiteY9" fmla="*/ 0 h 757854"/>
              <a:gd name="connsiteX10" fmla="*/ 5263385 w 5263385"/>
              <a:gd name="connsiteY10" fmla="*/ 0 h 757854"/>
              <a:gd name="connsiteX11" fmla="*/ 5263385 w 5263385"/>
              <a:gd name="connsiteY11" fmla="*/ 386506 h 757854"/>
              <a:gd name="connsiteX12" fmla="*/ 5263385 w 5263385"/>
              <a:gd name="connsiteY12" fmla="*/ 757854 h 757854"/>
              <a:gd name="connsiteX13" fmla="*/ 4625931 w 5263385"/>
              <a:gd name="connsiteY13" fmla="*/ 757854 h 757854"/>
              <a:gd name="connsiteX14" fmla="*/ 3935842 w 5263385"/>
              <a:gd name="connsiteY14" fmla="*/ 757854 h 757854"/>
              <a:gd name="connsiteX15" fmla="*/ 3456289 w 5263385"/>
              <a:gd name="connsiteY15" fmla="*/ 757854 h 757854"/>
              <a:gd name="connsiteX16" fmla="*/ 2976737 w 5263385"/>
              <a:gd name="connsiteY16" fmla="*/ 757854 h 757854"/>
              <a:gd name="connsiteX17" fmla="*/ 2549818 w 5263385"/>
              <a:gd name="connsiteY17" fmla="*/ 757854 h 757854"/>
              <a:gd name="connsiteX18" fmla="*/ 2070265 w 5263385"/>
              <a:gd name="connsiteY18" fmla="*/ 757854 h 757854"/>
              <a:gd name="connsiteX19" fmla="*/ 1485444 w 5263385"/>
              <a:gd name="connsiteY19" fmla="*/ 757854 h 757854"/>
              <a:gd name="connsiteX20" fmla="*/ 795356 w 5263385"/>
              <a:gd name="connsiteY20" fmla="*/ 757854 h 757854"/>
              <a:gd name="connsiteX21" fmla="*/ 0 w 5263385"/>
              <a:gd name="connsiteY21" fmla="*/ 757854 h 757854"/>
              <a:gd name="connsiteX22" fmla="*/ 0 w 5263385"/>
              <a:gd name="connsiteY22" fmla="*/ 394084 h 757854"/>
              <a:gd name="connsiteX23" fmla="*/ 0 w 5263385"/>
              <a:gd name="connsiteY23" fmla="*/ 0 h 757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263385" h="757854" fill="none" extrusionOk="0">
                <a:moveTo>
                  <a:pt x="0" y="0"/>
                </a:moveTo>
                <a:cubicBezTo>
                  <a:pt x="212902" y="-4722"/>
                  <a:pt x="339647" y="6192"/>
                  <a:pt x="426919" y="0"/>
                </a:cubicBezTo>
                <a:cubicBezTo>
                  <a:pt x="514191" y="-6192"/>
                  <a:pt x="795745" y="47209"/>
                  <a:pt x="959106" y="0"/>
                </a:cubicBezTo>
                <a:cubicBezTo>
                  <a:pt x="1122467" y="-47209"/>
                  <a:pt x="1214087" y="11782"/>
                  <a:pt x="1438659" y="0"/>
                </a:cubicBezTo>
                <a:cubicBezTo>
                  <a:pt x="1663231" y="-11782"/>
                  <a:pt x="1721791" y="39459"/>
                  <a:pt x="1865578" y="0"/>
                </a:cubicBezTo>
                <a:cubicBezTo>
                  <a:pt x="2009365" y="-39459"/>
                  <a:pt x="2256030" y="10360"/>
                  <a:pt x="2450398" y="0"/>
                </a:cubicBezTo>
                <a:cubicBezTo>
                  <a:pt x="2644766" y="-10360"/>
                  <a:pt x="2843043" y="50185"/>
                  <a:pt x="2982585" y="0"/>
                </a:cubicBezTo>
                <a:cubicBezTo>
                  <a:pt x="3122127" y="-50185"/>
                  <a:pt x="3476563" y="562"/>
                  <a:pt x="3672673" y="0"/>
                </a:cubicBezTo>
                <a:cubicBezTo>
                  <a:pt x="3868783" y="-562"/>
                  <a:pt x="3963586" y="7031"/>
                  <a:pt x="4152226" y="0"/>
                </a:cubicBezTo>
                <a:cubicBezTo>
                  <a:pt x="4340866" y="-7031"/>
                  <a:pt x="4517836" y="56420"/>
                  <a:pt x="4631779" y="0"/>
                </a:cubicBezTo>
                <a:cubicBezTo>
                  <a:pt x="4745722" y="-56420"/>
                  <a:pt x="4997023" y="28051"/>
                  <a:pt x="5263385" y="0"/>
                </a:cubicBezTo>
                <a:cubicBezTo>
                  <a:pt x="5265563" y="183630"/>
                  <a:pt x="5253863" y="225962"/>
                  <a:pt x="5263385" y="386506"/>
                </a:cubicBezTo>
                <a:cubicBezTo>
                  <a:pt x="5272907" y="547050"/>
                  <a:pt x="5255455" y="581212"/>
                  <a:pt x="5263385" y="757854"/>
                </a:cubicBezTo>
                <a:cubicBezTo>
                  <a:pt x="5018949" y="776834"/>
                  <a:pt x="4874443" y="719434"/>
                  <a:pt x="4625931" y="757854"/>
                </a:cubicBezTo>
                <a:cubicBezTo>
                  <a:pt x="4377419" y="796274"/>
                  <a:pt x="4236844" y="752598"/>
                  <a:pt x="3935842" y="757854"/>
                </a:cubicBezTo>
                <a:cubicBezTo>
                  <a:pt x="3634840" y="763110"/>
                  <a:pt x="3668366" y="750269"/>
                  <a:pt x="3456289" y="757854"/>
                </a:cubicBezTo>
                <a:cubicBezTo>
                  <a:pt x="3244212" y="765439"/>
                  <a:pt x="3205964" y="706510"/>
                  <a:pt x="2976737" y="757854"/>
                </a:cubicBezTo>
                <a:cubicBezTo>
                  <a:pt x="2747510" y="809198"/>
                  <a:pt x="2695661" y="752491"/>
                  <a:pt x="2549818" y="757854"/>
                </a:cubicBezTo>
                <a:cubicBezTo>
                  <a:pt x="2403975" y="763217"/>
                  <a:pt x="2226173" y="739746"/>
                  <a:pt x="2070265" y="757854"/>
                </a:cubicBezTo>
                <a:cubicBezTo>
                  <a:pt x="1914357" y="775962"/>
                  <a:pt x="1683688" y="691478"/>
                  <a:pt x="1485444" y="757854"/>
                </a:cubicBezTo>
                <a:cubicBezTo>
                  <a:pt x="1287200" y="824230"/>
                  <a:pt x="1029041" y="698586"/>
                  <a:pt x="795356" y="757854"/>
                </a:cubicBezTo>
                <a:cubicBezTo>
                  <a:pt x="561671" y="817122"/>
                  <a:pt x="242712" y="693954"/>
                  <a:pt x="0" y="757854"/>
                </a:cubicBezTo>
                <a:cubicBezTo>
                  <a:pt x="-37289" y="677383"/>
                  <a:pt x="29114" y="503261"/>
                  <a:pt x="0" y="394084"/>
                </a:cubicBezTo>
                <a:cubicBezTo>
                  <a:pt x="-29114" y="284907"/>
                  <a:pt x="23488" y="155566"/>
                  <a:pt x="0" y="0"/>
                </a:cubicBezTo>
                <a:close/>
              </a:path>
              <a:path w="5263385" h="757854" stroke="0" extrusionOk="0">
                <a:moveTo>
                  <a:pt x="0" y="0"/>
                </a:moveTo>
                <a:cubicBezTo>
                  <a:pt x="335655" y="-2627"/>
                  <a:pt x="537820" y="9785"/>
                  <a:pt x="690088" y="0"/>
                </a:cubicBezTo>
                <a:cubicBezTo>
                  <a:pt x="842356" y="-9785"/>
                  <a:pt x="1148758" y="68206"/>
                  <a:pt x="1327543" y="0"/>
                </a:cubicBezTo>
                <a:cubicBezTo>
                  <a:pt x="1506328" y="-68206"/>
                  <a:pt x="1630260" y="31674"/>
                  <a:pt x="1754462" y="0"/>
                </a:cubicBezTo>
                <a:cubicBezTo>
                  <a:pt x="1878664" y="-31674"/>
                  <a:pt x="2154100" y="71621"/>
                  <a:pt x="2444550" y="0"/>
                </a:cubicBezTo>
                <a:cubicBezTo>
                  <a:pt x="2735000" y="-71621"/>
                  <a:pt x="2719586" y="8324"/>
                  <a:pt x="2976737" y="0"/>
                </a:cubicBezTo>
                <a:cubicBezTo>
                  <a:pt x="3233888" y="-8324"/>
                  <a:pt x="3312317" y="33198"/>
                  <a:pt x="3561557" y="0"/>
                </a:cubicBezTo>
                <a:cubicBezTo>
                  <a:pt x="3810797" y="-33198"/>
                  <a:pt x="4101126" y="53744"/>
                  <a:pt x="4251645" y="0"/>
                </a:cubicBezTo>
                <a:cubicBezTo>
                  <a:pt x="4402164" y="-53744"/>
                  <a:pt x="4909179" y="96945"/>
                  <a:pt x="5263385" y="0"/>
                </a:cubicBezTo>
                <a:cubicBezTo>
                  <a:pt x="5264974" y="176319"/>
                  <a:pt x="5220396" y="231600"/>
                  <a:pt x="5263385" y="371348"/>
                </a:cubicBezTo>
                <a:cubicBezTo>
                  <a:pt x="5306374" y="511096"/>
                  <a:pt x="5249313" y="639308"/>
                  <a:pt x="5263385" y="757854"/>
                </a:cubicBezTo>
                <a:cubicBezTo>
                  <a:pt x="5109515" y="800342"/>
                  <a:pt x="5002041" y="744455"/>
                  <a:pt x="4836466" y="757854"/>
                </a:cubicBezTo>
                <a:cubicBezTo>
                  <a:pt x="4670891" y="771253"/>
                  <a:pt x="4500533" y="692200"/>
                  <a:pt x="4251645" y="757854"/>
                </a:cubicBezTo>
                <a:cubicBezTo>
                  <a:pt x="4002757" y="823508"/>
                  <a:pt x="3956861" y="733362"/>
                  <a:pt x="3824726" y="757854"/>
                </a:cubicBezTo>
                <a:cubicBezTo>
                  <a:pt x="3692591" y="782346"/>
                  <a:pt x="3460111" y="755009"/>
                  <a:pt x="3292540" y="757854"/>
                </a:cubicBezTo>
                <a:cubicBezTo>
                  <a:pt x="3124969" y="760699"/>
                  <a:pt x="2957998" y="723656"/>
                  <a:pt x="2865621" y="757854"/>
                </a:cubicBezTo>
                <a:cubicBezTo>
                  <a:pt x="2773244" y="792052"/>
                  <a:pt x="2403311" y="757798"/>
                  <a:pt x="2228166" y="757854"/>
                </a:cubicBezTo>
                <a:cubicBezTo>
                  <a:pt x="2053022" y="757910"/>
                  <a:pt x="1836883" y="736583"/>
                  <a:pt x="1643346" y="757854"/>
                </a:cubicBezTo>
                <a:cubicBezTo>
                  <a:pt x="1449809" y="779125"/>
                  <a:pt x="1276800" y="712348"/>
                  <a:pt x="1058525" y="757854"/>
                </a:cubicBezTo>
                <a:cubicBezTo>
                  <a:pt x="840250" y="803360"/>
                  <a:pt x="814580" y="716695"/>
                  <a:pt x="631606" y="757854"/>
                </a:cubicBezTo>
                <a:cubicBezTo>
                  <a:pt x="448632" y="799013"/>
                  <a:pt x="305137" y="684121"/>
                  <a:pt x="0" y="757854"/>
                </a:cubicBezTo>
                <a:cubicBezTo>
                  <a:pt x="-33825" y="657640"/>
                  <a:pt x="29882" y="487724"/>
                  <a:pt x="0" y="378927"/>
                </a:cubicBezTo>
                <a:cubicBezTo>
                  <a:pt x="-29882" y="270130"/>
                  <a:pt x="12026" y="8369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accent2">
                <a:lumMod val="40000"/>
                <a:lumOff val="60000"/>
              </a:schemeClr>
            </a:solidFill>
            <a:extLst>
              <a:ext uri="{C807C97D-BFC1-408E-A445-0C87EB9F89A2}">
                <ask:lineSketchStyleProps xmlns:ask="http://schemas.microsoft.com/office/drawing/2018/sketchyshapes" sd="217650255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REFERENCES</a:t>
            </a:r>
            <a:endParaRPr lang="en-IN" sz="4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5D2C48-947D-5CB6-BC0B-B8E02AC6D7BA}"/>
              </a:ext>
            </a:extLst>
          </p:cNvPr>
          <p:cNvSpPr/>
          <p:nvPr/>
        </p:nvSpPr>
        <p:spPr>
          <a:xfrm>
            <a:off x="1387506" y="1135979"/>
            <a:ext cx="10315887" cy="53651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IN" dirty="0">
                <a:latin typeface="Arial Rounded MT Bold" panose="020F0704030504030204" pitchFamily="34" charset="0"/>
              </a:rPr>
              <a:t>📘 </a:t>
            </a:r>
            <a:r>
              <a:rPr lang="en-IN" b="1" dirty="0">
                <a:latin typeface="Arial Rounded MT Bold" panose="020F0704030504030204" pitchFamily="34" charset="0"/>
              </a:rPr>
              <a:t>"The Elements of Statistical Learning"</a:t>
            </a:r>
            <a:r>
              <a:rPr lang="en-IN" dirty="0">
                <a:latin typeface="Arial Rounded MT Bold" panose="020F0704030504030204" pitchFamily="34" charset="0"/>
              </a:rPr>
              <a:t> – Trevor Hastie, Robert Tibshirani, Jerome  	Friedman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📗 </a:t>
            </a:r>
            <a:r>
              <a:rPr lang="en-IN" b="1" dirty="0">
                <a:latin typeface="Arial Rounded MT Bold" panose="020F0704030504030204" pitchFamily="34" charset="0"/>
              </a:rPr>
              <a:t>"Pattern Recognition and Machine Learning"</a:t>
            </a:r>
            <a:r>
              <a:rPr lang="en-IN" dirty="0">
                <a:latin typeface="Arial Rounded MT Bold" panose="020F0704030504030204" pitchFamily="34" charset="0"/>
              </a:rPr>
              <a:t> – Christopher Bishop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📙 </a:t>
            </a:r>
            <a:r>
              <a:rPr lang="en-IN" b="1" dirty="0">
                <a:latin typeface="Arial Rounded MT Bold" panose="020F0704030504030204" pitchFamily="34" charset="0"/>
              </a:rPr>
              <a:t>"Nonparametric Statistical Methods"</a:t>
            </a:r>
            <a:r>
              <a:rPr lang="en-IN" dirty="0">
                <a:latin typeface="Arial Rounded MT Bold" panose="020F0704030504030204" pitchFamily="34" charset="0"/>
              </a:rPr>
              <a:t> – Myunghee Cho Paik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📕 </a:t>
            </a:r>
            <a:r>
              <a:rPr lang="en-IN" b="1" dirty="0">
                <a:latin typeface="Arial Rounded MT Bold" panose="020F0704030504030204" pitchFamily="34" charset="0"/>
              </a:rPr>
              <a:t>"All of Statistics: A Concise Course in Statistical Inference"</a:t>
            </a:r>
            <a:r>
              <a:rPr lang="en-IN" dirty="0">
                <a:latin typeface="Arial Rounded MT Bold" panose="020F0704030504030204" pitchFamily="34" charset="0"/>
              </a:rPr>
              <a:t> – Larry Wasserman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📓 </a:t>
            </a:r>
            <a:r>
              <a:rPr lang="en-IN" b="1" dirty="0">
                <a:latin typeface="Arial Rounded MT Bold" panose="020F0704030504030204" pitchFamily="34" charset="0"/>
              </a:rPr>
              <a:t>"Kernel Smoothing"</a:t>
            </a:r>
            <a:r>
              <a:rPr lang="en-IN" dirty="0">
                <a:latin typeface="Arial Rounded MT Bold" panose="020F0704030504030204" pitchFamily="34" charset="0"/>
              </a:rPr>
              <a:t> – M. P. Wand, M. C. Jones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📔 </a:t>
            </a:r>
            <a:r>
              <a:rPr lang="en-IN" b="1" dirty="0">
                <a:latin typeface="Arial Rounded MT Bold" panose="020F0704030504030204" pitchFamily="34" charset="0"/>
              </a:rPr>
              <a:t>"Learning with Kernels"</a:t>
            </a:r>
            <a:r>
              <a:rPr lang="en-IN" dirty="0">
                <a:latin typeface="Arial Rounded MT Bold" panose="020F0704030504030204" pitchFamily="34" charset="0"/>
              </a:rPr>
              <a:t> – Bernhard Schölkopf, Alexander J. Smola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📖 </a:t>
            </a:r>
            <a:r>
              <a:rPr lang="en-IN" b="1" dirty="0">
                <a:latin typeface="Arial Rounded MT Bold" panose="020F0704030504030204" pitchFamily="34" charset="0"/>
              </a:rPr>
              <a:t>"Support Vector Machines and Other Kernel-Based Learning Methods"</a:t>
            </a:r>
            <a:r>
              <a:rPr lang="en-IN" dirty="0">
                <a:latin typeface="Arial Rounded MT Bold" panose="020F0704030504030204" pitchFamily="34" charset="0"/>
              </a:rPr>
              <a:t> – Nello 	Cristianini, John Shawe-Taylor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📚 </a:t>
            </a:r>
            <a:r>
              <a:rPr lang="en-IN" b="1" dirty="0">
                <a:latin typeface="Arial Rounded MT Bold" panose="020F0704030504030204" pitchFamily="34" charset="0"/>
              </a:rPr>
              <a:t>"Understanding Machine Learning: From Theory to Algorithms"</a:t>
            </a:r>
            <a:r>
              <a:rPr lang="en-IN" dirty="0">
                <a:latin typeface="Arial Rounded MT Bold" panose="020F0704030504030204" pitchFamily="34" charset="0"/>
              </a:rPr>
              <a:t> – Shai Shalev-Shwartz, 	Shai Ben-David</a:t>
            </a:r>
          </a:p>
        </p:txBody>
      </p:sp>
    </p:spTree>
    <p:extLst>
      <p:ext uri="{BB962C8B-B14F-4D97-AF65-F5344CB8AC3E}">
        <p14:creationId xmlns:p14="http://schemas.microsoft.com/office/powerpoint/2010/main" val="32302401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4F35FD-A2D9-411D-6961-697104A3B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949" y="1047751"/>
            <a:ext cx="4651651" cy="439199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FEC9BD-F8C0-B12C-5826-FCF4A059B77A}"/>
              </a:ext>
            </a:extLst>
          </p:cNvPr>
          <p:cNvSpPr/>
          <p:nvPr/>
        </p:nvSpPr>
        <p:spPr>
          <a:xfrm>
            <a:off x="429211" y="1386957"/>
            <a:ext cx="5206481" cy="4084086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 w="28575">
            <a:solidFill>
              <a:srgbClr val="FF0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3C71D6-1612-A259-C0E5-67A21D9E1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168" y="1601561"/>
            <a:ext cx="4827625" cy="3701413"/>
          </a:xfrm>
          <a:prstGeom prst="rect">
            <a:avLst/>
          </a:prstGeom>
          <a:ln w="28575">
            <a:solidFill>
              <a:srgbClr val="FD8BEF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091086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5466E42-354E-B8BA-BA33-39B4126AD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485" y="758110"/>
            <a:ext cx="4077478" cy="928396"/>
          </a:xfrm>
          <a:custGeom>
            <a:avLst/>
            <a:gdLst>
              <a:gd name="connsiteX0" fmla="*/ 0 w 4077478"/>
              <a:gd name="connsiteY0" fmla="*/ 0 h 928396"/>
              <a:gd name="connsiteX1" fmla="*/ 582497 w 4077478"/>
              <a:gd name="connsiteY1" fmla="*/ 0 h 928396"/>
              <a:gd name="connsiteX2" fmla="*/ 1083444 w 4077478"/>
              <a:gd name="connsiteY2" fmla="*/ 0 h 928396"/>
              <a:gd name="connsiteX3" fmla="*/ 1543617 w 4077478"/>
              <a:gd name="connsiteY3" fmla="*/ 0 h 928396"/>
              <a:gd name="connsiteX4" fmla="*/ 2126114 w 4077478"/>
              <a:gd name="connsiteY4" fmla="*/ 0 h 928396"/>
              <a:gd name="connsiteX5" fmla="*/ 2627061 w 4077478"/>
              <a:gd name="connsiteY5" fmla="*/ 0 h 928396"/>
              <a:gd name="connsiteX6" fmla="*/ 3250332 w 4077478"/>
              <a:gd name="connsiteY6" fmla="*/ 0 h 928396"/>
              <a:gd name="connsiteX7" fmla="*/ 4077478 w 4077478"/>
              <a:gd name="connsiteY7" fmla="*/ 0 h 928396"/>
              <a:gd name="connsiteX8" fmla="*/ 4077478 w 4077478"/>
              <a:gd name="connsiteY8" fmla="*/ 473482 h 928396"/>
              <a:gd name="connsiteX9" fmla="*/ 4077478 w 4077478"/>
              <a:gd name="connsiteY9" fmla="*/ 928396 h 928396"/>
              <a:gd name="connsiteX10" fmla="*/ 3454206 w 4077478"/>
              <a:gd name="connsiteY10" fmla="*/ 928396 h 928396"/>
              <a:gd name="connsiteX11" fmla="*/ 2871710 w 4077478"/>
              <a:gd name="connsiteY11" fmla="*/ 928396 h 928396"/>
              <a:gd name="connsiteX12" fmla="*/ 2207663 w 4077478"/>
              <a:gd name="connsiteY12" fmla="*/ 928396 h 928396"/>
              <a:gd name="connsiteX13" fmla="*/ 1625166 w 4077478"/>
              <a:gd name="connsiteY13" fmla="*/ 928396 h 928396"/>
              <a:gd name="connsiteX14" fmla="*/ 1001895 w 4077478"/>
              <a:gd name="connsiteY14" fmla="*/ 928396 h 928396"/>
              <a:gd name="connsiteX15" fmla="*/ 500947 w 4077478"/>
              <a:gd name="connsiteY15" fmla="*/ 928396 h 928396"/>
              <a:gd name="connsiteX16" fmla="*/ 0 w 4077478"/>
              <a:gd name="connsiteY16" fmla="*/ 928396 h 928396"/>
              <a:gd name="connsiteX17" fmla="*/ 0 w 4077478"/>
              <a:gd name="connsiteY17" fmla="*/ 482766 h 928396"/>
              <a:gd name="connsiteX18" fmla="*/ 0 w 4077478"/>
              <a:gd name="connsiteY18" fmla="*/ 0 h 928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77478" h="928396" fill="none" extrusionOk="0">
                <a:moveTo>
                  <a:pt x="0" y="0"/>
                </a:moveTo>
                <a:cubicBezTo>
                  <a:pt x="273441" y="-1401"/>
                  <a:pt x="359781" y="49215"/>
                  <a:pt x="582497" y="0"/>
                </a:cubicBezTo>
                <a:cubicBezTo>
                  <a:pt x="805213" y="-49215"/>
                  <a:pt x="946652" y="59897"/>
                  <a:pt x="1083444" y="0"/>
                </a:cubicBezTo>
                <a:cubicBezTo>
                  <a:pt x="1220236" y="-59897"/>
                  <a:pt x="1362587" y="34510"/>
                  <a:pt x="1543617" y="0"/>
                </a:cubicBezTo>
                <a:cubicBezTo>
                  <a:pt x="1724647" y="-34510"/>
                  <a:pt x="1942318" y="22819"/>
                  <a:pt x="2126114" y="0"/>
                </a:cubicBezTo>
                <a:cubicBezTo>
                  <a:pt x="2309910" y="-22819"/>
                  <a:pt x="2406931" y="37495"/>
                  <a:pt x="2627061" y="0"/>
                </a:cubicBezTo>
                <a:cubicBezTo>
                  <a:pt x="2847191" y="-37495"/>
                  <a:pt x="3075616" y="62340"/>
                  <a:pt x="3250332" y="0"/>
                </a:cubicBezTo>
                <a:cubicBezTo>
                  <a:pt x="3425048" y="-62340"/>
                  <a:pt x="3754038" y="32428"/>
                  <a:pt x="4077478" y="0"/>
                </a:cubicBezTo>
                <a:cubicBezTo>
                  <a:pt x="4115047" y="198697"/>
                  <a:pt x="4026096" y="340743"/>
                  <a:pt x="4077478" y="473482"/>
                </a:cubicBezTo>
                <a:cubicBezTo>
                  <a:pt x="4128860" y="606221"/>
                  <a:pt x="4060576" y="701937"/>
                  <a:pt x="4077478" y="928396"/>
                </a:cubicBezTo>
                <a:cubicBezTo>
                  <a:pt x="3887957" y="969959"/>
                  <a:pt x="3721810" y="863903"/>
                  <a:pt x="3454206" y="928396"/>
                </a:cubicBezTo>
                <a:cubicBezTo>
                  <a:pt x="3186602" y="992889"/>
                  <a:pt x="3119381" y="915383"/>
                  <a:pt x="2871710" y="928396"/>
                </a:cubicBezTo>
                <a:cubicBezTo>
                  <a:pt x="2624039" y="941409"/>
                  <a:pt x="2465395" y="904480"/>
                  <a:pt x="2207663" y="928396"/>
                </a:cubicBezTo>
                <a:cubicBezTo>
                  <a:pt x="1949931" y="952312"/>
                  <a:pt x="1820134" y="898374"/>
                  <a:pt x="1625166" y="928396"/>
                </a:cubicBezTo>
                <a:cubicBezTo>
                  <a:pt x="1430198" y="958418"/>
                  <a:pt x="1219824" y="874807"/>
                  <a:pt x="1001895" y="928396"/>
                </a:cubicBezTo>
                <a:cubicBezTo>
                  <a:pt x="783966" y="981985"/>
                  <a:pt x="642033" y="925801"/>
                  <a:pt x="500947" y="928396"/>
                </a:cubicBezTo>
                <a:cubicBezTo>
                  <a:pt x="359861" y="930991"/>
                  <a:pt x="226788" y="911071"/>
                  <a:pt x="0" y="928396"/>
                </a:cubicBezTo>
                <a:cubicBezTo>
                  <a:pt x="-17291" y="736146"/>
                  <a:pt x="15887" y="699802"/>
                  <a:pt x="0" y="482766"/>
                </a:cubicBezTo>
                <a:cubicBezTo>
                  <a:pt x="-15887" y="265730"/>
                  <a:pt x="36129" y="161332"/>
                  <a:pt x="0" y="0"/>
                </a:cubicBezTo>
                <a:close/>
              </a:path>
              <a:path w="4077478" h="928396" stroke="0" extrusionOk="0">
                <a:moveTo>
                  <a:pt x="0" y="0"/>
                </a:moveTo>
                <a:cubicBezTo>
                  <a:pt x="248302" y="-17180"/>
                  <a:pt x="351538" y="51851"/>
                  <a:pt x="664046" y="0"/>
                </a:cubicBezTo>
                <a:cubicBezTo>
                  <a:pt x="976554" y="-51851"/>
                  <a:pt x="1004484" y="40876"/>
                  <a:pt x="1164994" y="0"/>
                </a:cubicBezTo>
                <a:cubicBezTo>
                  <a:pt x="1325504" y="-40876"/>
                  <a:pt x="1515797" y="48700"/>
                  <a:pt x="1665941" y="0"/>
                </a:cubicBezTo>
                <a:cubicBezTo>
                  <a:pt x="1816085" y="-48700"/>
                  <a:pt x="2088076" y="14881"/>
                  <a:pt x="2248438" y="0"/>
                </a:cubicBezTo>
                <a:cubicBezTo>
                  <a:pt x="2408800" y="-14881"/>
                  <a:pt x="2549028" y="57785"/>
                  <a:pt x="2790160" y="0"/>
                </a:cubicBezTo>
                <a:cubicBezTo>
                  <a:pt x="3031292" y="-57785"/>
                  <a:pt x="3308369" y="62486"/>
                  <a:pt x="3454206" y="0"/>
                </a:cubicBezTo>
                <a:cubicBezTo>
                  <a:pt x="3600043" y="-62486"/>
                  <a:pt x="3823051" y="26266"/>
                  <a:pt x="4077478" y="0"/>
                </a:cubicBezTo>
                <a:cubicBezTo>
                  <a:pt x="4134168" y="231331"/>
                  <a:pt x="4052420" y="359620"/>
                  <a:pt x="4077478" y="473482"/>
                </a:cubicBezTo>
                <a:cubicBezTo>
                  <a:pt x="4102536" y="587344"/>
                  <a:pt x="4049856" y="769588"/>
                  <a:pt x="4077478" y="928396"/>
                </a:cubicBezTo>
                <a:cubicBezTo>
                  <a:pt x="3757683" y="969918"/>
                  <a:pt x="3552468" y="910211"/>
                  <a:pt x="3413432" y="928396"/>
                </a:cubicBezTo>
                <a:cubicBezTo>
                  <a:pt x="3274396" y="946581"/>
                  <a:pt x="3067045" y="893438"/>
                  <a:pt x="2749385" y="928396"/>
                </a:cubicBezTo>
                <a:cubicBezTo>
                  <a:pt x="2431725" y="963354"/>
                  <a:pt x="2345416" y="895118"/>
                  <a:pt x="2126114" y="928396"/>
                </a:cubicBezTo>
                <a:cubicBezTo>
                  <a:pt x="1906812" y="961674"/>
                  <a:pt x="1786766" y="901611"/>
                  <a:pt x="1665941" y="928396"/>
                </a:cubicBezTo>
                <a:cubicBezTo>
                  <a:pt x="1545116" y="955181"/>
                  <a:pt x="1233162" y="874196"/>
                  <a:pt x="1042669" y="928396"/>
                </a:cubicBezTo>
                <a:cubicBezTo>
                  <a:pt x="852176" y="982596"/>
                  <a:pt x="445016" y="858474"/>
                  <a:pt x="0" y="928396"/>
                </a:cubicBezTo>
                <a:cubicBezTo>
                  <a:pt x="-47144" y="809299"/>
                  <a:pt x="34193" y="684910"/>
                  <a:pt x="0" y="482766"/>
                </a:cubicBezTo>
                <a:cubicBezTo>
                  <a:pt x="-34193" y="280622"/>
                  <a:pt x="2955" y="117140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451749622"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algn="ctr"/>
            <a:r>
              <a:rPr lang="en-US" b="1" dirty="0">
                <a:latin typeface="Algerian" panose="04020705040A02060702" pitchFamily="82" charset="0"/>
              </a:rPr>
              <a:t>INTRODUCTION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D69F2B6-05E2-B69F-FBC7-53952B232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2373" y="2286000"/>
            <a:ext cx="7853265" cy="3515311"/>
          </a:xfrm>
          <a:gradFill flip="none" rotWithShape="1">
            <a:gsLst>
              <a:gs pos="0">
                <a:schemeClr val="accent5">
                  <a:tint val="67000"/>
                  <a:satMod val="105000"/>
                  <a:lumMod val="110000"/>
                </a:schemeClr>
              </a:gs>
              <a:gs pos="50000">
                <a:schemeClr val="accent5">
                  <a:tint val="73000"/>
                  <a:satMod val="103000"/>
                  <a:lumMod val="105000"/>
                </a:schemeClr>
              </a:gs>
              <a:gs pos="100000">
                <a:schemeClr val="accent5">
                  <a:tint val="81000"/>
                  <a:satMod val="109000"/>
                  <a:lumMod val="105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Franklin Gothic Medium" panose="020B0603020102020204" pitchFamily="34" charset="0"/>
              </a:rPr>
              <a:t>What is Non-Parametric Estimation?</a:t>
            </a:r>
            <a:endParaRPr lang="en-US" sz="2400" dirty="0">
              <a:latin typeface="Franklin Gothic Medium" panose="020B06030201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A statistical method that makes minimal assumptions about data distribution.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Unlike parametric methods, it does not assume a fixed functional form.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Franklin Gothic Medium" panose="020B0603020102020204" pitchFamily="34" charset="0"/>
              </a:rPr>
              <a:t>Why is it Important?</a:t>
            </a:r>
            <a:endParaRPr lang="en-US" sz="2400" dirty="0">
              <a:latin typeface="Franklin Gothic Medium" panose="020B06030201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Useful for analyzing real-world data with unknown or complex distributions.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Provides more flexibility in modeling.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8FE7D16-AAB0-DE93-E354-0BFB7EEDD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5494" y="361374"/>
            <a:ext cx="8381245" cy="98168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IN" b="1" dirty="0">
                <a:solidFill>
                  <a:schemeClr val="bg2">
                    <a:lumMod val="50000"/>
                    <a:lumOff val="50000"/>
                  </a:schemeClr>
                </a:solidFill>
                <a:latin typeface="Algerian" panose="04020705040A02060702" pitchFamily="82" charset="0"/>
              </a:rPr>
              <a:t>Key CONCEPTS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8ECF1-7ECA-F31A-A0C8-2D6A5532FD63}"/>
              </a:ext>
            </a:extLst>
          </p:cNvPr>
          <p:cNvSpPr txBox="1"/>
          <p:nvPr/>
        </p:nvSpPr>
        <p:spPr>
          <a:xfrm>
            <a:off x="1819469" y="1626447"/>
            <a:ext cx="89760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No Fixed Parameters : 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Unlike parametric methods (e.g., normal distribution with mean and variance), non-parametric methods do not assume a predefined shape for the data distribution.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66836D-B46E-AF53-7C0A-5B4FAE68B2AC}"/>
              </a:ext>
            </a:extLst>
          </p:cNvPr>
          <p:cNvSpPr txBox="1"/>
          <p:nvPr/>
        </p:nvSpPr>
        <p:spPr>
          <a:xfrm>
            <a:off x="1841241" y="3108664"/>
            <a:ext cx="89760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Data-Driven Approach :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These methods rely on the structure of the observed data to make inferences.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CDAAF9-CCA3-EF5E-655B-8E83C6CB8F82}"/>
              </a:ext>
            </a:extLst>
          </p:cNvPr>
          <p:cNvSpPr txBox="1"/>
          <p:nvPr/>
        </p:nvSpPr>
        <p:spPr>
          <a:xfrm>
            <a:off x="1841241" y="4312764"/>
            <a:ext cx="89760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More Flexible but More Data Needed :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Non-parametric methods adapt to data patterns but often require larger sample sizes to achieve similar accuracy as parametric methods.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D6CB9E-49F9-0FDB-6AD9-24016A239B96}"/>
              </a:ext>
            </a:extLst>
          </p:cNvPr>
          <p:cNvCxnSpPr/>
          <p:nvPr/>
        </p:nvCxnSpPr>
        <p:spPr>
          <a:xfrm flipH="1">
            <a:off x="727788" y="802433"/>
            <a:ext cx="1651518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943574-1E84-2306-CCFB-306C5FE93AAC}"/>
              </a:ext>
            </a:extLst>
          </p:cNvPr>
          <p:cNvCxnSpPr>
            <a:cxnSpLocks/>
          </p:cNvCxnSpPr>
          <p:nvPr/>
        </p:nvCxnSpPr>
        <p:spPr>
          <a:xfrm>
            <a:off x="727788" y="802433"/>
            <a:ext cx="0" cy="473062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016799E7-A323-9BE8-D179-B3C893A1DE87}"/>
              </a:ext>
            </a:extLst>
          </p:cNvPr>
          <p:cNvSpPr/>
          <p:nvPr/>
        </p:nvSpPr>
        <p:spPr>
          <a:xfrm>
            <a:off x="727789" y="1726009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4198DC7-70FE-C932-13AB-2916CBB2F65A}"/>
              </a:ext>
            </a:extLst>
          </p:cNvPr>
          <p:cNvSpPr/>
          <p:nvPr/>
        </p:nvSpPr>
        <p:spPr>
          <a:xfrm>
            <a:off x="723123" y="3207220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FEDF5F7-878D-C222-D20E-527737ECC4B9}"/>
              </a:ext>
            </a:extLst>
          </p:cNvPr>
          <p:cNvSpPr/>
          <p:nvPr/>
        </p:nvSpPr>
        <p:spPr>
          <a:xfrm>
            <a:off x="723123" y="4395738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11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5F503A4-D46F-257D-54BF-DDDDB52FA6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2935137"/>
              </p:ext>
            </p:extLst>
          </p:nvPr>
        </p:nvGraphicFramePr>
        <p:xfrm>
          <a:off x="2567747" y="1281545"/>
          <a:ext cx="7056505" cy="42949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20013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61279-E6B3-61A7-512A-D7AF0B8B7968}"/>
              </a:ext>
            </a:extLst>
          </p:cNvPr>
          <p:cNvSpPr txBox="1">
            <a:spLocks/>
          </p:cNvSpPr>
          <p:nvPr/>
        </p:nvSpPr>
        <p:spPr>
          <a:xfrm>
            <a:off x="1414658" y="236772"/>
            <a:ext cx="10086585" cy="1091321"/>
          </a:xfrm>
          <a:custGeom>
            <a:avLst/>
            <a:gdLst>
              <a:gd name="connsiteX0" fmla="*/ 0 w 10086585"/>
              <a:gd name="connsiteY0" fmla="*/ 0 h 1091321"/>
              <a:gd name="connsiteX1" fmla="*/ 391597 w 10086585"/>
              <a:gd name="connsiteY1" fmla="*/ 0 h 1091321"/>
              <a:gd name="connsiteX2" fmla="*/ 884060 w 10086585"/>
              <a:gd name="connsiteY2" fmla="*/ 0 h 1091321"/>
              <a:gd name="connsiteX3" fmla="*/ 1578254 w 10086585"/>
              <a:gd name="connsiteY3" fmla="*/ 0 h 1091321"/>
              <a:gd name="connsiteX4" fmla="*/ 2373314 w 10086585"/>
              <a:gd name="connsiteY4" fmla="*/ 0 h 1091321"/>
              <a:gd name="connsiteX5" fmla="*/ 2664045 w 10086585"/>
              <a:gd name="connsiteY5" fmla="*/ 0 h 1091321"/>
              <a:gd name="connsiteX6" fmla="*/ 3055642 w 10086585"/>
              <a:gd name="connsiteY6" fmla="*/ 0 h 1091321"/>
              <a:gd name="connsiteX7" fmla="*/ 3346373 w 10086585"/>
              <a:gd name="connsiteY7" fmla="*/ 0 h 1091321"/>
              <a:gd name="connsiteX8" fmla="*/ 4040567 w 10086585"/>
              <a:gd name="connsiteY8" fmla="*/ 0 h 1091321"/>
              <a:gd name="connsiteX9" fmla="*/ 4734762 w 10086585"/>
              <a:gd name="connsiteY9" fmla="*/ 0 h 1091321"/>
              <a:gd name="connsiteX10" fmla="*/ 5025493 w 10086585"/>
              <a:gd name="connsiteY10" fmla="*/ 0 h 1091321"/>
              <a:gd name="connsiteX11" fmla="*/ 5316224 w 10086585"/>
              <a:gd name="connsiteY11" fmla="*/ 0 h 1091321"/>
              <a:gd name="connsiteX12" fmla="*/ 5606955 w 10086585"/>
              <a:gd name="connsiteY12" fmla="*/ 0 h 1091321"/>
              <a:gd name="connsiteX13" fmla="*/ 6301149 w 10086585"/>
              <a:gd name="connsiteY13" fmla="*/ 0 h 1091321"/>
              <a:gd name="connsiteX14" fmla="*/ 7096209 w 10086585"/>
              <a:gd name="connsiteY14" fmla="*/ 0 h 1091321"/>
              <a:gd name="connsiteX15" fmla="*/ 7689538 w 10086585"/>
              <a:gd name="connsiteY15" fmla="*/ 0 h 1091321"/>
              <a:gd name="connsiteX16" fmla="*/ 8383732 w 10086585"/>
              <a:gd name="connsiteY16" fmla="*/ 0 h 1091321"/>
              <a:gd name="connsiteX17" fmla="*/ 9178792 w 10086585"/>
              <a:gd name="connsiteY17" fmla="*/ 0 h 1091321"/>
              <a:gd name="connsiteX18" fmla="*/ 9570389 w 10086585"/>
              <a:gd name="connsiteY18" fmla="*/ 0 h 1091321"/>
              <a:gd name="connsiteX19" fmla="*/ 10086585 w 10086585"/>
              <a:gd name="connsiteY19" fmla="*/ 0 h 1091321"/>
              <a:gd name="connsiteX20" fmla="*/ 10086585 w 10086585"/>
              <a:gd name="connsiteY20" fmla="*/ 567487 h 1091321"/>
              <a:gd name="connsiteX21" fmla="*/ 10086585 w 10086585"/>
              <a:gd name="connsiteY21" fmla="*/ 1091321 h 1091321"/>
              <a:gd name="connsiteX22" fmla="*/ 9795854 w 10086585"/>
              <a:gd name="connsiteY22" fmla="*/ 1091321 h 1091321"/>
              <a:gd name="connsiteX23" fmla="*/ 9404257 w 10086585"/>
              <a:gd name="connsiteY23" fmla="*/ 1091321 h 1091321"/>
              <a:gd name="connsiteX24" fmla="*/ 8810929 w 10086585"/>
              <a:gd name="connsiteY24" fmla="*/ 1091321 h 1091321"/>
              <a:gd name="connsiteX25" fmla="*/ 8318466 w 10086585"/>
              <a:gd name="connsiteY25" fmla="*/ 1091321 h 1091321"/>
              <a:gd name="connsiteX26" fmla="*/ 7926869 w 10086585"/>
              <a:gd name="connsiteY26" fmla="*/ 1091321 h 1091321"/>
              <a:gd name="connsiteX27" fmla="*/ 7131809 w 10086585"/>
              <a:gd name="connsiteY27" fmla="*/ 1091321 h 1091321"/>
              <a:gd name="connsiteX28" fmla="*/ 6538480 w 10086585"/>
              <a:gd name="connsiteY28" fmla="*/ 1091321 h 1091321"/>
              <a:gd name="connsiteX29" fmla="*/ 6146884 w 10086585"/>
              <a:gd name="connsiteY29" fmla="*/ 1091321 h 1091321"/>
              <a:gd name="connsiteX30" fmla="*/ 5856153 w 10086585"/>
              <a:gd name="connsiteY30" fmla="*/ 1091321 h 1091321"/>
              <a:gd name="connsiteX31" fmla="*/ 5464556 w 10086585"/>
              <a:gd name="connsiteY31" fmla="*/ 1091321 h 1091321"/>
              <a:gd name="connsiteX32" fmla="*/ 5072959 w 10086585"/>
              <a:gd name="connsiteY32" fmla="*/ 1091321 h 1091321"/>
              <a:gd name="connsiteX33" fmla="*/ 4782228 w 10086585"/>
              <a:gd name="connsiteY33" fmla="*/ 1091321 h 1091321"/>
              <a:gd name="connsiteX34" fmla="*/ 4491497 w 10086585"/>
              <a:gd name="connsiteY34" fmla="*/ 1091321 h 1091321"/>
              <a:gd name="connsiteX35" fmla="*/ 3696437 w 10086585"/>
              <a:gd name="connsiteY35" fmla="*/ 1091321 h 1091321"/>
              <a:gd name="connsiteX36" fmla="*/ 2901377 w 10086585"/>
              <a:gd name="connsiteY36" fmla="*/ 1091321 h 1091321"/>
              <a:gd name="connsiteX37" fmla="*/ 2509780 w 10086585"/>
              <a:gd name="connsiteY37" fmla="*/ 1091321 h 1091321"/>
              <a:gd name="connsiteX38" fmla="*/ 1714719 w 10086585"/>
              <a:gd name="connsiteY38" fmla="*/ 1091321 h 1091321"/>
              <a:gd name="connsiteX39" fmla="*/ 1323123 w 10086585"/>
              <a:gd name="connsiteY39" fmla="*/ 1091321 h 1091321"/>
              <a:gd name="connsiteX40" fmla="*/ 628928 w 10086585"/>
              <a:gd name="connsiteY40" fmla="*/ 1091321 h 1091321"/>
              <a:gd name="connsiteX41" fmla="*/ 0 w 10086585"/>
              <a:gd name="connsiteY41" fmla="*/ 1091321 h 1091321"/>
              <a:gd name="connsiteX42" fmla="*/ 0 w 10086585"/>
              <a:gd name="connsiteY42" fmla="*/ 567487 h 1091321"/>
              <a:gd name="connsiteX43" fmla="*/ 0 w 10086585"/>
              <a:gd name="connsiteY43" fmla="*/ 0 h 1091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0086585" h="1091321" fill="none" extrusionOk="0">
                <a:moveTo>
                  <a:pt x="0" y="0"/>
                </a:moveTo>
                <a:cubicBezTo>
                  <a:pt x="117104" y="-3734"/>
                  <a:pt x="255724" y="31233"/>
                  <a:pt x="391597" y="0"/>
                </a:cubicBezTo>
                <a:cubicBezTo>
                  <a:pt x="527470" y="-31233"/>
                  <a:pt x="766316" y="34356"/>
                  <a:pt x="884060" y="0"/>
                </a:cubicBezTo>
                <a:cubicBezTo>
                  <a:pt x="1001804" y="-34356"/>
                  <a:pt x="1260351" y="69145"/>
                  <a:pt x="1578254" y="0"/>
                </a:cubicBezTo>
                <a:cubicBezTo>
                  <a:pt x="1896157" y="-69145"/>
                  <a:pt x="2169138" y="56431"/>
                  <a:pt x="2373314" y="0"/>
                </a:cubicBezTo>
                <a:cubicBezTo>
                  <a:pt x="2577490" y="-56431"/>
                  <a:pt x="2520031" y="17665"/>
                  <a:pt x="2664045" y="0"/>
                </a:cubicBezTo>
                <a:cubicBezTo>
                  <a:pt x="2808059" y="-17665"/>
                  <a:pt x="2971473" y="14885"/>
                  <a:pt x="3055642" y="0"/>
                </a:cubicBezTo>
                <a:cubicBezTo>
                  <a:pt x="3139811" y="-14885"/>
                  <a:pt x="3240692" y="17188"/>
                  <a:pt x="3346373" y="0"/>
                </a:cubicBezTo>
                <a:cubicBezTo>
                  <a:pt x="3452054" y="-17188"/>
                  <a:pt x="3833852" y="12559"/>
                  <a:pt x="4040567" y="0"/>
                </a:cubicBezTo>
                <a:cubicBezTo>
                  <a:pt x="4247282" y="-12559"/>
                  <a:pt x="4444184" y="81792"/>
                  <a:pt x="4734762" y="0"/>
                </a:cubicBezTo>
                <a:cubicBezTo>
                  <a:pt x="5025340" y="-81792"/>
                  <a:pt x="4929101" y="27786"/>
                  <a:pt x="5025493" y="0"/>
                </a:cubicBezTo>
                <a:cubicBezTo>
                  <a:pt x="5121885" y="-27786"/>
                  <a:pt x="5211701" y="33784"/>
                  <a:pt x="5316224" y="0"/>
                </a:cubicBezTo>
                <a:cubicBezTo>
                  <a:pt x="5420747" y="-33784"/>
                  <a:pt x="5464012" y="13259"/>
                  <a:pt x="5606955" y="0"/>
                </a:cubicBezTo>
                <a:cubicBezTo>
                  <a:pt x="5749898" y="-13259"/>
                  <a:pt x="6123794" y="22187"/>
                  <a:pt x="6301149" y="0"/>
                </a:cubicBezTo>
                <a:cubicBezTo>
                  <a:pt x="6478504" y="-22187"/>
                  <a:pt x="6765538" y="14452"/>
                  <a:pt x="7096209" y="0"/>
                </a:cubicBezTo>
                <a:cubicBezTo>
                  <a:pt x="7426880" y="-14452"/>
                  <a:pt x="7514066" y="15610"/>
                  <a:pt x="7689538" y="0"/>
                </a:cubicBezTo>
                <a:cubicBezTo>
                  <a:pt x="7865010" y="-15610"/>
                  <a:pt x="8218052" y="23837"/>
                  <a:pt x="8383732" y="0"/>
                </a:cubicBezTo>
                <a:cubicBezTo>
                  <a:pt x="8549412" y="-23837"/>
                  <a:pt x="8954904" y="27564"/>
                  <a:pt x="9178792" y="0"/>
                </a:cubicBezTo>
                <a:cubicBezTo>
                  <a:pt x="9402680" y="-27564"/>
                  <a:pt x="9386576" y="46573"/>
                  <a:pt x="9570389" y="0"/>
                </a:cubicBezTo>
                <a:cubicBezTo>
                  <a:pt x="9754202" y="-46573"/>
                  <a:pt x="9925794" y="50111"/>
                  <a:pt x="10086585" y="0"/>
                </a:cubicBezTo>
                <a:cubicBezTo>
                  <a:pt x="10133380" y="126133"/>
                  <a:pt x="10066622" y="398135"/>
                  <a:pt x="10086585" y="567487"/>
                </a:cubicBezTo>
                <a:cubicBezTo>
                  <a:pt x="10106548" y="736839"/>
                  <a:pt x="10072890" y="926561"/>
                  <a:pt x="10086585" y="1091321"/>
                </a:cubicBezTo>
                <a:cubicBezTo>
                  <a:pt x="9990307" y="1112595"/>
                  <a:pt x="9880428" y="1089300"/>
                  <a:pt x="9795854" y="1091321"/>
                </a:cubicBezTo>
                <a:cubicBezTo>
                  <a:pt x="9711280" y="1093342"/>
                  <a:pt x="9522136" y="1090678"/>
                  <a:pt x="9404257" y="1091321"/>
                </a:cubicBezTo>
                <a:cubicBezTo>
                  <a:pt x="9286378" y="1091964"/>
                  <a:pt x="9020857" y="1026070"/>
                  <a:pt x="8810929" y="1091321"/>
                </a:cubicBezTo>
                <a:cubicBezTo>
                  <a:pt x="8601001" y="1156572"/>
                  <a:pt x="8553680" y="1070703"/>
                  <a:pt x="8318466" y="1091321"/>
                </a:cubicBezTo>
                <a:cubicBezTo>
                  <a:pt x="8083252" y="1111939"/>
                  <a:pt x="8121197" y="1072019"/>
                  <a:pt x="7926869" y="1091321"/>
                </a:cubicBezTo>
                <a:cubicBezTo>
                  <a:pt x="7732541" y="1110623"/>
                  <a:pt x="7347142" y="1090217"/>
                  <a:pt x="7131809" y="1091321"/>
                </a:cubicBezTo>
                <a:cubicBezTo>
                  <a:pt x="6916476" y="1092425"/>
                  <a:pt x="6764532" y="1025119"/>
                  <a:pt x="6538480" y="1091321"/>
                </a:cubicBezTo>
                <a:cubicBezTo>
                  <a:pt x="6312428" y="1157523"/>
                  <a:pt x="6333133" y="1060572"/>
                  <a:pt x="6146884" y="1091321"/>
                </a:cubicBezTo>
                <a:cubicBezTo>
                  <a:pt x="5960635" y="1122070"/>
                  <a:pt x="5982926" y="1076761"/>
                  <a:pt x="5856153" y="1091321"/>
                </a:cubicBezTo>
                <a:cubicBezTo>
                  <a:pt x="5729380" y="1105881"/>
                  <a:pt x="5615799" y="1051347"/>
                  <a:pt x="5464556" y="1091321"/>
                </a:cubicBezTo>
                <a:cubicBezTo>
                  <a:pt x="5313313" y="1131295"/>
                  <a:pt x="5236435" y="1061848"/>
                  <a:pt x="5072959" y="1091321"/>
                </a:cubicBezTo>
                <a:cubicBezTo>
                  <a:pt x="4909483" y="1120794"/>
                  <a:pt x="4912846" y="1077936"/>
                  <a:pt x="4782228" y="1091321"/>
                </a:cubicBezTo>
                <a:cubicBezTo>
                  <a:pt x="4651610" y="1104706"/>
                  <a:pt x="4580462" y="1083814"/>
                  <a:pt x="4491497" y="1091321"/>
                </a:cubicBezTo>
                <a:cubicBezTo>
                  <a:pt x="4402532" y="1098828"/>
                  <a:pt x="3919078" y="1081458"/>
                  <a:pt x="3696437" y="1091321"/>
                </a:cubicBezTo>
                <a:cubicBezTo>
                  <a:pt x="3473796" y="1101184"/>
                  <a:pt x="3165045" y="1032772"/>
                  <a:pt x="2901377" y="1091321"/>
                </a:cubicBezTo>
                <a:cubicBezTo>
                  <a:pt x="2637709" y="1149870"/>
                  <a:pt x="2608556" y="1078220"/>
                  <a:pt x="2509780" y="1091321"/>
                </a:cubicBezTo>
                <a:cubicBezTo>
                  <a:pt x="2411004" y="1104422"/>
                  <a:pt x="2101290" y="1021979"/>
                  <a:pt x="1714719" y="1091321"/>
                </a:cubicBezTo>
                <a:cubicBezTo>
                  <a:pt x="1328148" y="1160663"/>
                  <a:pt x="1503664" y="1085171"/>
                  <a:pt x="1323123" y="1091321"/>
                </a:cubicBezTo>
                <a:cubicBezTo>
                  <a:pt x="1142582" y="1097471"/>
                  <a:pt x="792547" y="1054593"/>
                  <a:pt x="628928" y="1091321"/>
                </a:cubicBezTo>
                <a:cubicBezTo>
                  <a:pt x="465310" y="1128049"/>
                  <a:pt x="232574" y="1041820"/>
                  <a:pt x="0" y="1091321"/>
                </a:cubicBezTo>
                <a:cubicBezTo>
                  <a:pt x="-55300" y="961119"/>
                  <a:pt x="36930" y="792152"/>
                  <a:pt x="0" y="567487"/>
                </a:cubicBezTo>
                <a:cubicBezTo>
                  <a:pt x="-36930" y="342822"/>
                  <a:pt x="26" y="125480"/>
                  <a:pt x="0" y="0"/>
                </a:cubicBezTo>
                <a:close/>
              </a:path>
              <a:path w="10086585" h="1091321" stroke="0" extrusionOk="0">
                <a:moveTo>
                  <a:pt x="0" y="0"/>
                </a:moveTo>
                <a:cubicBezTo>
                  <a:pt x="215011" y="-19287"/>
                  <a:pt x="526403" y="60955"/>
                  <a:pt x="795060" y="0"/>
                </a:cubicBezTo>
                <a:cubicBezTo>
                  <a:pt x="1063717" y="-60955"/>
                  <a:pt x="1184560" y="31255"/>
                  <a:pt x="1287523" y="0"/>
                </a:cubicBezTo>
                <a:cubicBezTo>
                  <a:pt x="1390486" y="-31255"/>
                  <a:pt x="1716891" y="42652"/>
                  <a:pt x="2082583" y="0"/>
                </a:cubicBezTo>
                <a:cubicBezTo>
                  <a:pt x="2448275" y="-42652"/>
                  <a:pt x="2594005" y="60044"/>
                  <a:pt x="2776778" y="0"/>
                </a:cubicBezTo>
                <a:cubicBezTo>
                  <a:pt x="2959551" y="-60044"/>
                  <a:pt x="2942691" y="27005"/>
                  <a:pt x="3067508" y="0"/>
                </a:cubicBezTo>
                <a:cubicBezTo>
                  <a:pt x="3192325" y="-27005"/>
                  <a:pt x="3523905" y="93476"/>
                  <a:pt x="3862569" y="0"/>
                </a:cubicBezTo>
                <a:cubicBezTo>
                  <a:pt x="4201233" y="-93476"/>
                  <a:pt x="4434934" y="28986"/>
                  <a:pt x="4657629" y="0"/>
                </a:cubicBezTo>
                <a:cubicBezTo>
                  <a:pt x="4880324" y="-28986"/>
                  <a:pt x="5292158" y="19482"/>
                  <a:pt x="5452689" y="0"/>
                </a:cubicBezTo>
                <a:cubicBezTo>
                  <a:pt x="5613220" y="-19482"/>
                  <a:pt x="5723075" y="29723"/>
                  <a:pt x="5844286" y="0"/>
                </a:cubicBezTo>
                <a:cubicBezTo>
                  <a:pt x="5965497" y="-29723"/>
                  <a:pt x="6385919" y="60078"/>
                  <a:pt x="6538480" y="0"/>
                </a:cubicBezTo>
                <a:cubicBezTo>
                  <a:pt x="6691041" y="-60078"/>
                  <a:pt x="6694551" y="23699"/>
                  <a:pt x="6829211" y="0"/>
                </a:cubicBezTo>
                <a:cubicBezTo>
                  <a:pt x="6963871" y="-23699"/>
                  <a:pt x="7088103" y="50575"/>
                  <a:pt x="7321674" y="0"/>
                </a:cubicBezTo>
                <a:cubicBezTo>
                  <a:pt x="7555245" y="-50575"/>
                  <a:pt x="7618939" y="1559"/>
                  <a:pt x="7713271" y="0"/>
                </a:cubicBezTo>
                <a:cubicBezTo>
                  <a:pt x="7807603" y="-1559"/>
                  <a:pt x="8179651" y="63348"/>
                  <a:pt x="8508331" y="0"/>
                </a:cubicBezTo>
                <a:cubicBezTo>
                  <a:pt x="8837011" y="-63348"/>
                  <a:pt x="9130778" y="49697"/>
                  <a:pt x="9303391" y="0"/>
                </a:cubicBezTo>
                <a:cubicBezTo>
                  <a:pt x="9476004" y="-49697"/>
                  <a:pt x="9883179" y="19093"/>
                  <a:pt x="10086585" y="0"/>
                </a:cubicBezTo>
                <a:cubicBezTo>
                  <a:pt x="10111495" y="193761"/>
                  <a:pt x="10084879" y="342549"/>
                  <a:pt x="10086585" y="512921"/>
                </a:cubicBezTo>
                <a:cubicBezTo>
                  <a:pt x="10088291" y="683293"/>
                  <a:pt x="10059149" y="890917"/>
                  <a:pt x="10086585" y="1091321"/>
                </a:cubicBezTo>
                <a:cubicBezTo>
                  <a:pt x="9965045" y="1102688"/>
                  <a:pt x="9894001" y="1079263"/>
                  <a:pt x="9795854" y="1091321"/>
                </a:cubicBezTo>
                <a:cubicBezTo>
                  <a:pt x="9697707" y="1103379"/>
                  <a:pt x="9441305" y="1051893"/>
                  <a:pt x="9303391" y="1091321"/>
                </a:cubicBezTo>
                <a:cubicBezTo>
                  <a:pt x="9165477" y="1130749"/>
                  <a:pt x="9006226" y="1033879"/>
                  <a:pt x="8710063" y="1091321"/>
                </a:cubicBezTo>
                <a:cubicBezTo>
                  <a:pt x="8413900" y="1148763"/>
                  <a:pt x="8304946" y="1075076"/>
                  <a:pt x="8116734" y="1091321"/>
                </a:cubicBezTo>
                <a:cubicBezTo>
                  <a:pt x="7928522" y="1107566"/>
                  <a:pt x="7811043" y="1061032"/>
                  <a:pt x="7624272" y="1091321"/>
                </a:cubicBezTo>
                <a:cubicBezTo>
                  <a:pt x="7437501" y="1121610"/>
                  <a:pt x="7243340" y="1043530"/>
                  <a:pt x="7030943" y="1091321"/>
                </a:cubicBezTo>
                <a:cubicBezTo>
                  <a:pt x="6818546" y="1139112"/>
                  <a:pt x="6681331" y="1022014"/>
                  <a:pt x="6437615" y="1091321"/>
                </a:cubicBezTo>
                <a:cubicBezTo>
                  <a:pt x="6193899" y="1160628"/>
                  <a:pt x="6059559" y="1021041"/>
                  <a:pt x="5844286" y="1091321"/>
                </a:cubicBezTo>
                <a:cubicBezTo>
                  <a:pt x="5629013" y="1161601"/>
                  <a:pt x="5441065" y="1088071"/>
                  <a:pt x="5049226" y="1091321"/>
                </a:cubicBezTo>
                <a:cubicBezTo>
                  <a:pt x="4657387" y="1094571"/>
                  <a:pt x="4762175" y="1067820"/>
                  <a:pt x="4556763" y="1091321"/>
                </a:cubicBezTo>
                <a:cubicBezTo>
                  <a:pt x="4351351" y="1114822"/>
                  <a:pt x="4199638" y="1036360"/>
                  <a:pt x="3963435" y="1091321"/>
                </a:cubicBezTo>
                <a:cubicBezTo>
                  <a:pt x="3727232" y="1146282"/>
                  <a:pt x="3567518" y="1064251"/>
                  <a:pt x="3269240" y="1091321"/>
                </a:cubicBezTo>
                <a:cubicBezTo>
                  <a:pt x="2970963" y="1118391"/>
                  <a:pt x="2658371" y="1005353"/>
                  <a:pt x="2474180" y="1091321"/>
                </a:cubicBezTo>
                <a:cubicBezTo>
                  <a:pt x="2289989" y="1177289"/>
                  <a:pt x="2155066" y="1042836"/>
                  <a:pt x="1981717" y="1091321"/>
                </a:cubicBezTo>
                <a:cubicBezTo>
                  <a:pt x="1808368" y="1139806"/>
                  <a:pt x="1535371" y="1026040"/>
                  <a:pt x="1186657" y="1091321"/>
                </a:cubicBezTo>
                <a:cubicBezTo>
                  <a:pt x="837943" y="1156602"/>
                  <a:pt x="419581" y="1020554"/>
                  <a:pt x="0" y="1091321"/>
                </a:cubicBezTo>
                <a:cubicBezTo>
                  <a:pt x="-37995" y="809721"/>
                  <a:pt x="26812" y="649312"/>
                  <a:pt x="0" y="523834"/>
                </a:cubicBezTo>
                <a:cubicBezTo>
                  <a:pt x="-26812" y="398356"/>
                  <a:pt x="40287" y="191690"/>
                  <a:pt x="0" y="0"/>
                </a:cubicBezTo>
                <a:close/>
              </a:path>
            </a:pathLst>
          </a:custGeom>
          <a:ln w="6350" cap="flat" cmpd="sng" algn="in">
            <a:solidFill>
              <a:schemeClr val="accent2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41541228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latin typeface="Algerian" panose="04020705040A02060702" pitchFamily="82" charset="0"/>
              </a:rPr>
              <a:t>K-Nearest Neighbor Estimation (k-NN Density Estimation)</a:t>
            </a:r>
            <a:endParaRPr lang="en-IN" sz="3600" b="1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9B30E-BFCF-6F8C-5E34-C33A55B3DE8D}"/>
              </a:ext>
            </a:extLst>
          </p:cNvPr>
          <p:cNvSpPr txBox="1">
            <a:spLocks/>
          </p:cNvSpPr>
          <p:nvPr/>
        </p:nvSpPr>
        <p:spPr>
          <a:xfrm>
            <a:off x="1927480" y="1604092"/>
            <a:ext cx="4809431" cy="581289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latin typeface="Arial Black" panose="020B0A04020102020204" pitchFamily="34" charset="0"/>
              </a:rPr>
              <a:t>What is Nearest Neighbor Estimation?</a:t>
            </a:r>
            <a:endParaRPr lang="en-IN" sz="1800" b="1" dirty="0">
              <a:latin typeface="Arial Black" panose="020B0A04020102020204" pitchFamily="34" charset="0"/>
            </a:endParaRP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0F775E41-BB64-F710-04DC-4515F2B2C687}"/>
              </a:ext>
            </a:extLst>
          </p:cNvPr>
          <p:cNvSpPr/>
          <p:nvPr/>
        </p:nvSpPr>
        <p:spPr>
          <a:xfrm>
            <a:off x="986532" y="2346223"/>
            <a:ext cx="5750379" cy="1936519"/>
          </a:xfrm>
          <a:prstGeom prst="wedgeRoundRectCallout">
            <a:avLst>
              <a:gd name="adj1" fmla="val -21969"/>
              <a:gd name="adj2" fmla="val 55755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722C3EEA-A4A0-66B4-6FFA-DF09DF3A9DAD}"/>
              </a:ext>
            </a:extLst>
          </p:cNvPr>
          <p:cNvSpPr txBox="1">
            <a:spLocks/>
          </p:cNvSpPr>
          <p:nvPr/>
        </p:nvSpPr>
        <p:spPr>
          <a:xfrm>
            <a:off x="1669440" y="4690549"/>
            <a:ext cx="5095464" cy="428694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Arial Black" panose="020B0A04020102020204" pitchFamily="34" charset="0"/>
              </a:rPr>
              <a:t>Formula :</a:t>
            </a:r>
            <a:endParaRPr lang="en-IN" b="1" dirty="0">
              <a:latin typeface="Arial Black" panose="020B0A040201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peech Bubble: Rectangle with Corners Rounded 6">
                <a:extLst>
                  <a:ext uri="{FF2B5EF4-FFF2-40B4-BE49-F238E27FC236}">
                    <a16:creationId xmlns:a16="http://schemas.microsoft.com/office/drawing/2014/main" id="{B35E5EC3-6188-BC1E-8BF2-2E6D3C021982}"/>
                  </a:ext>
                </a:extLst>
              </p:cNvPr>
              <p:cNvSpPr/>
              <p:nvPr/>
            </p:nvSpPr>
            <p:spPr>
              <a:xfrm>
                <a:off x="986532" y="5350832"/>
                <a:ext cx="5778372" cy="1245911"/>
              </a:xfrm>
              <a:prstGeom prst="wedgeRoundRectCallout">
                <a:avLst>
                  <a:gd name="adj1" fmla="val -20672"/>
                  <a:gd name="adj2" fmla="val 55011"/>
                  <a:gd name="adj3" fmla="val 16667"/>
                </a:avLst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IN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</m:e>
                      </m:acc>
                      <m:d>
                        <m:dPr>
                          <m:ctrlPr>
                            <a:rPr lang="en-IN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IN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num>
                        <m:den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𝒏𝑽</m:t>
                          </m:r>
                        </m:den>
                      </m:f>
                    </m:oMath>
                  </m:oMathPara>
                </a14:m>
                <a:endParaRPr lang="en-IN" b="1" dirty="0">
                  <a:latin typeface="Arial Rounded MT Bold" panose="020F0704030504030204" pitchFamily="34" charset="0"/>
                </a:endParaRPr>
              </a:p>
              <a:p>
                <a:pPr marL="285750" indent="-285750" algn="just"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Arial Rounded MT Bold" panose="020F0704030504030204" pitchFamily="34" charset="0"/>
                  </a:rPr>
                  <a:t>V is the 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volume</a:t>
                </a:r>
                <a:r>
                  <a:rPr lang="en-US" dirty="0">
                    <a:latin typeface="Arial Rounded MT Bold" panose="020F0704030504030204" pitchFamily="34" charset="0"/>
                  </a:rPr>
                  <a:t> around xxx containing k nearest neighbors.</a:t>
                </a:r>
                <a:endParaRPr lang="en-IN" b="1" dirty="0">
                  <a:latin typeface="Arial Rounded MT Bold" panose="020F0704030504030204" pitchFamily="34" charset="0"/>
                </a:endParaRPr>
              </a:p>
            </p:txBody>
          </p:sp>
        </mc:Choice>
        <mc:Fallback xmlns="">
          <p:sp>
            <p:nvSpPr>
              <p:cNvPr id="7" name="Speech Bubble: Rectangle with Corners Rounded 6">
                <a:extLst>
                  <a:ext uri="{FF2B5EF4-FFF2-40B4-BE49-F238E27FC236}">
                    <a16:creationId xmlns:a16="http://schemas.microsoft.com/office/drawing/2014/main" id="{B35E5EC3-6188-BC1E-8BF2-2E6D3C0219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532" y="5350832"/>
                <a:ext cx="5778372" cy="1245911"/>
              </a:xfrm>
              <a:prstGeom prst="wedgeRoundRectCallout">
                <a:avLst>
                  <a:gd name="adj1" fmla="val -20672"/>
                  <a:gd name="adj2" fmla="val 55011"/>
                  <a:gd name="adj3" fmla="val 16667"/>
                </a:avLst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6E714824-3C21-73AD-42E8-14EEE0A60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963" y="1617692"/>
            <a:ext cx="643480" cy="5804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38AA501-8272-5E77-5490-886605CA9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532" y="4660782"/>
            <a:ext cx="438005" cy="45846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ABC7A46-0781-4025-CA80-5BBB91EFA3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495" y="2441977"/>
            <a:ext cx="506946" cy="50694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ACDDCF9-8B56-C974-3482-E6377A5B6738}"/>
              </a:ext>
            </a:extLst>
          </p:cNvPr>
          <p:cNvSpPr/>
          <p:nvPr/>
        </p:nvSpPr>
        <p:spPr>
          <a:xfrm>
            <a:off x="1798317" y="2668716"/>
            <a:ext cx="4659634" cy="1295319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dirty="0">
                <a:latin typeface="Arial Rounded MT Bold" panose="020F0704030504030204" pitchFamily="34" charset="0"/>
              </a:rPr>
              <a:t>Determines the density of a point based on the distance to its k-nearest neighbor.</a:t>
            </a:r>
          </a:p>
          <a:p>
            <a:pPr algn="just"/>
            <a:endParaRPr lang="en-US" dirty="0">
              <a:latin typeface="Arial Rounded MT Bold" panose="020F0704030504030204" pitchFamily="34" charset="0"/>
            </a:endParaRPr>
          </a:p>
          <a:p>
            <a:pPr algn="just"/>
            <a:r>
              <a:rPr lang="en-US" dirty="0">
                <a:latin typeface="Arial Rounded MT Bold" panose="020F0704030504030204" pitchFamily="34" charset="0"/>
              </a:rPr>
              <a:t>Provides a local density estimate based on proximity to other data points.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FB3BC56-D11F-B701-6FC4-E3A6F79D46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602" y="3457089"/>
            <a:ext cx="506946" cy="506946"/>
          </a:xfrm>
          <a:prstGeom prst="rect">
            <a:avLst/>
          </a:prstGeom>
        </p:spPr>
      </p:pic>
      <p:sp>
        <p:nvSpPr>
          <p:cNvPr id="24" name="Subtitle 2">
            <a:extLst>
              <a:ext uri="{FF2B5EF4-FFF2-40B4-BE49-F238E27FC236}">
                <a16:creationId xmlns:a16="http://schemas.microsoft.com/office/drawing/2014/main" id="{22BD9979-3C96-AE2C-E575-4B87AE9BC667}"/>
              </a:ext>
            </a:extLst>
          </p:cNvPr>
          <p:cNvSpPr txBox="1">
            <a:spLocks/>
          </p:cNvSpPr>
          <p:nvPr/>
        </p:nvSpPr>
        <p:spPr>
          <a:xfrm>
            <a:off x="8014149" y="1597098"/>
            <a:ext cx="3882382" cy="581289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900" b="1" dirty="0">
                <a:latin typeface="Arial Black" panose="020B0A04020102020204" pitchFamily="34" charset="0"/>
              </a:rPr>
              <a:t>Strengths &amp; Weaknesses:</a:t>
            </a:r>
            <a:endParaRPr lang="en-IN" sz="1900" b="1" dirty="0">
              <a:latin typeface="Arial Black" panose="020B0A04020102020204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AC25C66-D2C1-9D6C-B690-5CCE5F1D5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4632" y="1610698"/>
            <a:ext cx="643480" cy="580481"/>
          </a:xfrm>
          <a:prstGeom prst="rect">
            <a:avLst/>
          </a:prstGeom>
        </p:spPr>
      </p:pic>
      <p:sp>
        <p:nvSpPr>
          <p:cNvPr id="28" name="Speech Bubble: Rectangle with Corners Rounded 27">
            <a:extLst>
              <a:ext uri="{FF2B5EF4-FFF2-40B4-BE49-F238E27FC236}">
                <a16:creationId xmlns:a16="http://schemas.microsoft.com/office/drawing/2014/main" id="{B33ED3DC-ABB5-EEF7-1FB2-69657177C013}"/>
              </a:ext>
            </a:extLst>
          </p:cNvPr>
          <p:cNvSpPr/>
          <p:nvPr/>
        </p:nvSpPr>
        <p:spPr>
          <a:xfrm>
            <a:off x="7064632" y="2429186"/>
            <a:ext cx="4831899" cy="1704276"/>
          </a:xfrm>
          <a:prstGeom prst="wedgeRoundRectCallout">
            <a:avLst>
              <a:gd name="adj1" fmla="val -19288"/>
              <a:gd name="adj2" fmla="val 5515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b="1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US" dirty="0">
                <a:latin typeface="Arial Rounded MT Bold" panose="020F0704030504030204" pitchFamily="34" charset="0"/>
              </a:rPr>
              <a:t> Works well for high-dimensional data.</a:t>
            </a:r>
          </a:p>
          <a:p>
            <a:pPr algn="just"/>
            <a:br>
              <a:rPr lang="en-US" dirty="0">
                <a:latin typeface="Arial Rounded MT Bold" panose="020F0704030504030204" pitchFamily="34" charset="0"/>
              </a:rPr>
            </a:br>
            <a:r>
              <a:rPr lang="en-US" b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✘</a:t>
            </a:r>
            <a:r>
              <a:rPr lang="en-US" dirty="0">
                <a:latin typeface="Arial Rounded MT Bold" panose="020F0704030504030204" pitchFamily="34" charset="0"/>
              </a:rPr>
              <a:t> Computationally expensive, especially for large datasets.</a:t>
            </a:r>
          </a:p>
        </p:txBody>
      </p:sp>
      <p:sp>
        <p:nvSpPr>
          <p:cNvPr id="30" name="Scroll: Horizontal 29">
            <a:extLst>
              <a:ext uri="{FF2B5EF4-FFF2-40B4-BE49-F238E27FC236}">
                <a16:creationId xmlns:a16="http://schemas.microsoft.com/office/drawing/2014/main" id="{9EBE16F2-F2FD-3EDD-A081-8D1C8EA34FC9}"/>
              </a:ext>
            </a:extLst>
          </p:cNvPr>
          <p:cNvSpPr/>
          <p:nvPr/>
        </p:nvSpPr>
        <p:spPr>
          <a:xfrm>
            <a:off x="7064632" y="4522598"/>
            <a:ext cx="4831899" cy="2074145"/>
          </a:xfrm>
          <a:prstGeom prst="horizontalScroll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b="1" dirty="0">
                <a:latin typeface="Arial Rounded MT Bold" panose="020F0704030504030204" pitchFamily="34" charset="0"/>
              </a:rPr>
              <a:t>📌</a:t>
            </a:r>
            <a:r>
              <a:rPr lang="en-US" dirty="0">
                <a:latin typeface="Arial Rounded MT Bold" panose="020F0704030504030204" pitchFamily="34" charset="0"/>
              </a:rPr>
              <a:t> </a:t>
            </a:r>
            <a:r>
              <a:rPr lang="en-US" b="1" dirty="0">
                <a:latin typeface="Arial Rounded MT Bold" panose="020F0704030504030204" pitchFamily="34" charset="0"/>
              </a:rPr>
              <a:t>Example:</a:t>
            </a:r>
            <a:r>
              <a:rPr lang="en-US" dirty="0">
                <a:latin typeface="Arial Rounded MT Bold" panose="020F0704030504030204" pitchFamily="34" charset="0"/>
              </a:rPr>
              <a:t> Used in </a:t>
            </a:r>
            <a:r>
              <a:rPr lang="en-US" b="1" dirty="0">
                <a:latin typeface="Arial Rounded MT Bold" panose="020F0704030504030204" pitchFamily="34" charset="0"/>
              </a:rPr>
              <a:t>anomaly detection</a:t>
            </a:r>
            <a:r>
              <a:rPr lang="en-US" dirty="0">
                <a:latin typeface="Arial Rounded MT Bold" panose="020F0704030504030204" pitchFamily="34" charset="0"/>
              </a:rPr>
              <a:t> (e.g., fraud detection in banking transactions).</a:t>
            </a:r>
          </a:p>
        </p:txBody>
      </p:sp>
    </p:spTree>
    <p:extLst>
      <p:ext uri="{BB962C8B-B14F-4D97-AF65-F5344CB8AC3E}">
        <p14:creationId xmlns:p14="http://schemas.microsoft.com/office/powerpoint/2010/main" val="110273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0867360-00A8-15E4-0B62-23111F460778}"/>
              </a:ext>
            </a:extLst>
          </p:cNvPr>
          <p:cNvSpPr txBox="1">
            <a:spLocks/>
          </p:cNvSpPr>
          <p:nvPr/>
        </p:nvSpPr>
        <p:spPr>
          <a:xfrm>
            <a:off x="3099456" y="851767"/>
            <a:ext cx="7026804" cy="580480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Algerian" panose="04020705040A02060702" pitchFamily="82" charset="0"/>
              </a:rPr>
              <a:t>ALGORITHM OF k-NN Density Estimator</a:t>
            </a:r>
            <a:endParaRPr lang="en-IN" sz="2400" b="1" dirty="0">
              <a:latin typeface="Arial Black" panose="020B0A04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F3BF4C-515B-5623-8718-4B3B6EB88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147" y="851766"/>
            <a:ext cx="643480" cy="580481"/>
          </a:xfrm>
          <a:prstGeom prst="rect">
            <a:avLst/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E36E12F2-F258-4751-6A0C-E8A74FC644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3237009"/>
              </p:ext>
            </p:extLst>
          </p:nvPr>
        </p:nvGraphicFramePr>
        <p:xfrm>
          <a:off x="695373" y="1889448"/>
          <a:ext cx="10894560" cy="4066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A10C8FD4-D9A7-F08B-B43B-B09642CE2BD7}"/>
              </a:ext>
            </a:extLst>
          </p:cNvPr>
          <p:cNvGrpSpPr/>
          <p:nvPr/>
        </p:nvGrpSpPr>
        <p:grpSpPr>
          <a:xfrm>
            <a:off x="1773485" y="2223369"/>
            <a:ext cx="573406" cy="566484"/>
            <a:chOff x="43975" y="896518"/>
            <a:chExt cx="723826" cy="713092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A2AEE4A-51AE-8C26-78A6-909989A28F9F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Oval 4">
              <a:extLst>
                <a:ext uri="{FF2B5EF4-FFF2-40B4-BE49-F238E27FC236}">
                  <a16:creationId xmlns:a16="http://schemas.microsoft.com/office/drawing/2014/main" id="{39D6038F-7BD8-B408-BD2F-0649E3908942}"/>
                </a:ext>
              </a:extLst>
            </p:cNvPr>
            <p:cNvSpPr txBox="1"/>
            <p:nvPr/>
          </p:nvSpPr>
          <p:spPr>
            <a:xfrm>
              <a:off x="149977" y="1000948"/>
              <a:ext cx="511822" cy="504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>
                  <a:latin typeface="Arial Rounded MT Bold" panose="020F0704030504030204" pitchFamily="34" charset="0"/>
                </a:rPr>
                <a:t>1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CD70FFA-05A4-5AAA-4C03-7786ABC200D8}"/>
              </a:ext>
            </a:extLst>
          </p:cNvPr>
          <p:cNvGrpSpPr/>
          <p:nvPr/>
        </p:nvGrpSpPr>
        <p:grpSpPr>
          <a:xfrm>
            <a:off x="6123426" y="5153570"/>
            <a:ext cx="573406" cy="566484"/>
            <a:chOff x="43975" y="896518"/>
            <a:chExt cx="723826" cy="71309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DA31AD0-E67F-5BA4-83B0-D6D7F5B8BCFF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Oval 4">
              <a:extLst>
                <a:ext uri="{FF2B5EF4-FFF2-40B4-BE49-F238E27FC236}">
                  <a16:creationId xmlns:a16="http://schemas.microsoft.com/office/drawing/2014/main" id="{17612DF4-F195-33E8-AA39-2E03F43D4E41}"/>
                </a:ext>
              </a:extLst>
            </p:cNvPr>
            <p:cNvSpPr txBox="1"/>
            <p:nvPr/>
          </p:nvSpPr>
          <p:spPr>
            <a:xfrm>
              <a:off x="149977" y="1000948"/>
              <a:ext cx="511822" cy="504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dirty="0">
                  <a:latin typeface="Arial Rounded MT Bold" panose="020F0704030504030204" pitchFamily="34" charset="0"/>
                </a:rPr>
                <a:t>4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C695F8D-C623-9462-9D4E-2612DD4822BF}"/>
              </a:ext>
            </a:extLst>
          </p:cNvPr>
          <p:cNvGrpSpPr/>
          <p:nvPr/>
        </p:nvGrpSpPr>
        <p:grpSpPr>
          <a:xfrm>
            <a:off x="5013832" y="4123705"/>
            <a:ext cx="573406" cy="566484"/>
            <a:chOff x="43975" y="896518"/>
            <a:chExt cx="723826" cy="713092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D36344F-289B-843B-A869-D290410D2777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4">
              <a:extLst>
                <a:ext uri="{FF2B5EF4-FFF2-40B4-BE49-F238E27FC236}">
                  <a16:creationId xmlns:a16="http://schemas.microsoft.com/office/drawing/2014/main" id="{A7282B64-CEBA-79AE-3F2E-5DFD2CCA6681}"/>
                </a:ext>
              </a:extLst>
            </p:cNvPr>
            <p:cNvSpPr txBox="1"/>
            <p:nvPr/>
          </p:nvSpPr>
          <p:spPr>
            <a:xfrm>
              <a:off x="149976" y="1000948"/>
              <a:ext cx="511822" cy="50423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dirty="0">
                  <a:latin typeface="Arial Rounded MT Bold" panose="020F0704030504030204" pitchFamily="34" charset="0"/>
                </a:rPr>
                <a:t>3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DE969A7-F0E1-9CB3-D3B3-83A6D2581AB7}"/>
              </a:ext>
            </a:extLst>
          </p:cNvPr>
          <p:cNvGrpSpPr/>
          <p:nvPr/>
        </p:nvGrpSpPr>
        <p:grpSpPr>
          <a:xfrm>
            <a:off x="3160152" y="3193753"/>
            <a:ext cx="573406" cy="566484"/>
            <a:chOff x="43975" y="896518"/>
            <a:chExt cx="723826" cy="71309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9F4BD05-1F5F-4B4C-4F52-AC5D364B5637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Oval 4">
              <a:extLst>
                <a:ext uri="{FF2B5EF4-FFF2-40B4-BE49-F238E27FC236}">
                  <a16:creationId xmlns:a16="http://schemas.microsoft.com/office/drawing/2014/main" id="{C921B336-E4C8-9780-846B-96DCCCA5C102}"/>
                </a:ext>
              </a:extLst>
            </p:cNvPr>
            <p:cNvSpPr txBox="1"/>
            <p:nvPr/>
          </p:nvSpPr>
          <p:spPr>
            <a:xfrm>
              <a:off x="149976" y="1000948"/>
              <a:ext cx="511822" cy="50423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dirty="0">
                  <a:latin typeface="Arial Rounded MT Bold" panose="020F0704030504030204" pitchFamily="34" charset="0"/>
                </a:rPr>
                <a:t>2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1669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EB280E4-3C69-6571-1BB6-A1B5684EB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6200" y="1368576"/>
            <a:ext cx="8080819" cy="1048052"/>
          </a:xfrm>
          <a:custGeom>
            <a:avLst/>
            <a:gdLst>
              <a:gd name="connsiteX0" fmla="*/ 0 w 8080819"/>
              <a:gd name="connsiteY0" fmla="*/ 0 h 1048052"/>
              <a:gd name="connsiteX1" fmla="*/ 430977 w 8080819"/>
              <a:gd name="connsiteY1" fmla="*/ 0 h 1048052"/>
              <a:gd name="connsiteX2" fmla="*/ 1185187 w 8080819"/>
              <a:gd name="connsiteY2" fmla="*/ 0 h 1048052"/>
              <a:gd name="connsiteX3" fmla="*/ 1939397 w 8080819"/>
              <a:gd name="connsiteY3" fmla="*/ 0 h 1048052"/>
              <a:gd name="connsiteX4" fmla="*/ 2693606 w 8080819"/>
              <a:gd name="connsiteY4" fmla="*/ 0 h 1048052"/>
              <a:gd name="connsiteX5" fmla="*/ 3367008 w 8080819"/>
              <a:gd name="connsiteY5" fmla="*/ 0 h 1048052"/>
              <a:gd name="connsiteX6" fmla="*/ 4202026 w 8080819"/>
              <a:gd name="connsiteY6" fmla="*/ 0 h 1048052"/>
              <a:gd name="connsiteX7" fmla="*/ 4956236 w 8080819"/>
              <a:gd name="connsiteY7" fmla="*/ 0 h 1048052"/>
              <a:gd name="connsiteX8" fmla="*/ 5791254 w 8080819"/>
              <a:gd name="connsiteY8" fmla="*/ 0 h 1048052"/>
              <a:gd name="connsiteX9" fmla="*/ 6383847 w 8080819"/>
              <a:gd name="connsiteY9" fmla="*/ 0 h 1048052"/>
              <a:gd name="connsiteX10" fmla="*/ 7218865 w 8080819"/>
              <a:gd name="connsiteY10" fmla="*/ 0 h 1048052"/>
              <a:gd name="connsiteX11" fmla="*/ 8080819 w 8080819"/>
              <a:gd name="connsiteY11" fmla="*/ 0 h 1048052"/>
              <a:gd name="connsiteX12" fmla="*/ 8080819 w 8080819"/>
              <a:gd name="connsiteY12" fmla="*/ 524026 h 1048052"/>
              <a:gd name="connsiteX13" fmla="*/ 8080819 w 8080819"/>
              <a:gd name="connsiteY13" fmla="*/ 1048052 h 1048052"/>
              <a:gd name="connsiteX14" fmla="*/ 7569034 w 8080819"/>
              <a:gd name="connsiteY14" fmla="*/ 1048052 h 1048052"/>
              <a:gd name="connsiteX15" fmla="*/ 7057249 w 8080819"/>
              <a:gd name="connsiteY15" fmla="*/ 1048052 h 1048052"/>
              <a:gd name="connsiteX16" fmla="*/ 6464655 w 8080819"/>
              <a:gd name="connsiteY16" fmla="*/ 1048052 h 1048052"/>
              <a:gd name="connsiteX17" fmla="*/ 5629637 w 8080819"/>
              <a:gd name="connsiteY17" fmla="*/ 1048052 h 1048052"/>
              <a:gd name="connsiteX18" fmla="*/ 5198660 w 8080819"/>
              <a:gd name="connsiteY18" fmla="*/ 1048052 h 1048052"/>
              <a:gd name="connsiteX19" fmla="*/ 4767683 w 8080819"/>
              <a:gd name="connsiteY19" fmla="*/ 1048052 h 1048052"/>
              <a:gd name="connsiteX20" fmla="*/ 3932665 w 8080819"/>
              <a:gd name="connsiteY20" fmla="*/ 1048052 h 1048052"/>
              <a:gd name="connsiteX21" fmla="*/ 3178455 w 8080819"/>
              <a:gd name="connsiteY21" fmla="*/ 1048052 h 1048052"/>
              <a:gd name="connsiteX22" fmla="*/ 2747478 w 8080819"/>
              <a:gd name="connsiteY22" fmla="*/ 1048052 h 1048052"/>
              <a:gd name="connsiteX23" fmla="*/ 2074077 w 8080819"/>
              <a:gd name="connsiteY23" fmla="*/ 1048052 h 1048052"/>
              <a:gd name="connsiteX24" fmla="*/ 1643100 w 8080819"/>
              <a:gd name="connsiteY24" fmla="*/ 1048052 h 1048052"/>
              <a:gd name="connsiteX25" fmla="*/ 1050506 w 8080819"/>
              <a:gd name="connsiteY25" fmla="*/ 1048052 h 1048052"/>
              <a:gd name="connsiteX26" fmla="*/ 0 w 8080819"/>
              <a:gd name="connsiteY26" fmla="*/ 1048052 h 1048052"/>
              <a:gd name="connsiteX27" fmla="*/ 0 w 8080819"/>
              <a:gd name="connsiteY27" fmla="*/ 544987 h 1048052"/>
              <a:gd name="connsiteX28" fmla="*/ 0 w 8080819"/>
              <a:gd name="connsiteY28" fmla="*/ 0 h 1048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080819" h="1048052" fill="none" extrusionOk="0">
                <a:moveTo>
                  <a:pt x="0" y="0"/>
                </a:moveTo>
                <a:cubicBezTo>
                  <a:pt x="107154" y="-9514"/>
                  <a:pt x="297652" y="4012"/>
                  <a:pt x="430977" y="0"/>
                </a:cubicBezTo>
                <a:cubicBezTo>
                  <a:pt x="564302" y="-4012"/>
                  <a:pt x="962006" y="23408"/>
                  <a:pt x="1185187" y="0"/>
                </a:cubicBezTo>
                <a:cubicBezTo>
                  <a:pt x="1408368" y="-23408"/>
                  <a:pt x="1746630" y="-19601"/>
                  <a:pt x="1939397" y="0"/>
                </a:cubicBezTo>
                <a:cubicBezTo>
                  <a:pt x="2132164" y="19601"/>
                  <a:pt x="2320981" y="16239"/>
                  <a:pt x="2693606" y="0"/>
                </a:cubicBezTo>
                <a:cubicBezTo>
                  <a:pt x="3066231" y="-16239"/>
                  <a:pt x="3098907" y="11950"/>
                  <a:pt x="3367008" y="0"/>
                </a:cubicBezTo>
                <a:cubicBezTo>
                  <a:pt x="3635109" y="-11950"/>
                  <a:pt x="3885054" y="17816"/>
                  <a:pt x="4202026" y="0"/>
                </a:cubicBezTo>
                <a:cubicBezTo>
                  <a:pt x="4518998" y="-17816"/>
                  <a:pt x="4770293" y="1511"/>
                  <a:pt x="4956236" y="0"/>
                </a:cubicBezTo>
                <a:cubicBezTo>
                  <a:pt x="5142179" y="-1511"/>
                  <a:pt x="5454300" y="34993"/>
                  <a:pt x="5791254" y="0"/>
                </a:cubicBezTo>
                <a:cubicBezTo>
                  <a:pt x="6128208" y="-34993"/>
                  <a:pt x="6138133" y="2750"/>
                  <a:pt x="6383847" y="0"/>
                </a:cubicBezTo>
                <a:cubicBezTo>
                  <a:pt x="6629561" y="-2750"/>
                  <a:pt x="6891765" y="31852"/>
                  <a:pt x="7218865" y="0"/>
                </a:cubicBezTo>
                <a:cubicBezTo>
                  <a:pt x="7545965" y="-31852"/>
                  <a:pt x="7812119" y="-28812"/>
                  <a:pt x="8080819" y="0"/>
                </a:cubicBezTo>
                <a:cubicBezTo>
                  <a:pt x="8097752" y="166188"/>
                  <a:pt x="8103021" y="342013"/>
                  <a:pt x="8080819" y="524026"/>
                </a:cubicBezTo>
                <a:cubicBezTo>
                  <a:pt x="8058617" y="706039"/>
                  <a:pt x="8104414" y="923923"/>
                  <a:pt x="8080819" y="1048052"/>
                </a:cubicBezTo>
                <a:cubicBezTo>
                  <a:pt x="7841175" y="1030956"/>
                  <a:pt x="7709196" y="1043754"/>
                  <a:pt x="7569034" y="1048052"/>
                </a:cubicBezTo>
                <a:cubicBezTo>
                  <a:pt x="7428873" y="1052350"/>
                  <a:pt x="7232210" y="1073427"/>
                  <a:pt x="7057249" y="1048052"/>
                </a:cubicBezTo>
                <a:cubicBezTo>
                  <a:pt x="6882288" y="1022677"/>
                  <a:pt x="6643785" y="1065511"/>
                  <a:pt x="6464655" y="1048052"/>
                </a:cubicBezTo>
                <a:cubicBezTo>
                  <a:pt x="6285525" y="1030593"/>
                  <a:pt x="6030930" y="1082687"/>
                  <a:pt x="5629637" y="1048052"/>
                </a:cubicBezTo>
                <a:cubicBezTo>
                  <a:pt x="5228344" y="1013417"/>
                  <a:pt x="5406968" y="1047666"/>
                  <a:pt x="5198660" y="1048052"/>
                </a:cubicBezTo>
                <a:cubicBezTo>
                  <a:pt x="4990352" y="1048438"/>
                  <a:pt x="4909269" y="1062775"/>
                  <a:pt x="4767683" y="1048052"/>
                </a:cubicBezTo>
                <a:cubicBezTo>
                  <a:pt x="4626097" y="1033329"/>
                  <a:pt x="4312021" y="1024724"/>
                  <a:pt x="3932665" y="1048052"/>
                </a:cubicBezTo>
                <a:cubicBezTo>
                  <a:pt x="3553309" y="1071380"/>
                  <a:pt x="3469022" y="1075061"/>
                  <a:pt x="3178455" y="1048052"/>
                </a:cubicBezTo>
                <a:cubicBezTo>
                  <a:pt x="2887888" y="1021044"/>
                  <a:pt x="2943644" y="1050592"/>
                  <a:pt x="2747478" y="1048052"/>
                </a:cubicBezTo>
                <a:cubicBezTo>
                  <a:pt x="2551312" y="1045512"/>
                  <a:pt x="2258972" y="1022017"/>
                  <a:pt x="2074077" y="1048052"/>
                </a:cubicBezTo>
                <a:cubicBezTo>
                  <a:pt x="1889182" y="1074087"/>
                  <a:pt x="1769804" y="1045286"/>
                  <a:pt x="1643100" y="1048052"/>
                </a:cubicBezTo>
                <a:cubicBezTo>
                  <a:pt x="1516396" y="1050818"/>
                  <a:pt x="1344115" y="1066849"/>
                  <a:pt x="1050506" y="1048052"/>
                </a:cubicBezTo>
                <a:cubicBezTo>
                  <a:pt x="756897" y="1029255"/>
                  <a:pt x="212802" y="1045852"/>
                  <a:pt x="0" y="1048052"/>
                </a:cubicBezTo>
                <a:cubicBezTo>
                  <a:pt x="-16652" y="850741"/>
                  <a:pt x="16444" y="734890"/>
                  <a:pt x="0" y="544987"/>
                </a:cubicBezTo>
                <a:cubicBezTo>
                  <a:pt x="-16444" y="355085"/>
                  <a:pt x="-22684" y="176229"/>
                  <a:pt x="0" y="0"/>
                </a:cubicBezTo>
                <a:close/>
              </a:path>
              <a:path w="8080819" h="1048052" stroke="0" extrusionOk="0">
                <a:moveTo>
                  <a:pt x="0" y="0"/>
                </a:moveTo>
                <a:cubicBezTo>
                  <a:pt x="207580" y="-11845"/>
                  <a:pt x="322528" y="-12443"/>
                  <a:pt x="430977" y="0"/>
                </a:cubicBezTo>
                <a:cubicBezTo>
                  <a:pt x="539426" y="12443"/>
                  <a:pt x="999006" y="22177"/>
                  <a:pt x="1265995" y="0"/>
                </a:cubicBezTo>
                <a:cubicBezTo>
                  <a:pt x="1532984" y="-22177"/>
                  <a:pt x="1728166" y="17940"/>
                  <a:pt x="2020205" y="0"/>
                </a:cubicBezTo>
                <a:cubicBezTo>
                  <a:pt x="2312244" y="-17940"/>
                  <a:pt x="2331814" y="-15660"/>
                  <a:pt x="2531990" y="0"/>
                </a:cubicBezTo>
                <a:cubicBezTo>
                  <a:pt x="2732166" y="15660"/>
                  <a:pt x="2859844" y="17088"/>
                  <a:pt x="2962967" y="0"/>
                </a:cubicBezTo>
                <a:cubicBezTo>
                  <a:pt x="3066090" y="-17088"/>
                  <a:pt x="3479947" y="21871"/>
                  <a:pt x="3717177" y="0"/>
                </a:cubicBezTo>
                <a:cubicBezTo>
                  <a:pt x="3954407" y="-21871"/>
                  <a:pt x="4143871" y="-28004"/>
                  <a:pt x="4552195" y="0"/>
                </a:cubicBezTo>
                <a:cubicBezTo>
                  <a:pt x="4960519" y="28004"/>
                  <a:pt x="5144400" y="-16479"/>
                  <a:pt x="5306404" y="0"/>
                </a:cubicBezTo>
                <a:cubicBezTo>
                  <a:pt x="5468408" y="16479"/>
                  <a:pt x="5634526" y="19833"/>
                  <a:pt x="5818190" y="0"/>
                </a:cubicBezTo>
                <a:cubicBezTo>
                  <a:pt x="6001854" y="-19833"/>
                  <a:pt x="6157577" y="-18102"/>
                  <a:pt x="6491591" y="0"/>
                </a:cubicBezTo>
                <a:cubicBezTo>
                  <a:pt x="6825605" y="18102"/>
                  <a:pt x="6967444" y="36525"/>
                  <a:pt x="7326609" y="0"/>
                </a:cubicBezTo>
                <a:cubicBezTo>
                  <a:pt x="7685774" y="-36525"/>
                  <a:pt x="7721809" y="33260"/>
                  <a:pt x="8080819" y="0"/>
                </a:cubicBezTo>
                <a:cubicBezTo>
                  <a:pt x="8103351" y="160381"/>
                  <a:pt x="8063201" y="344081"/>
                  <a:pt x="8080819" y="503065"/>
                </a:cubicBezTo>
                <a:cubicBezTo>
                  <a:pt x="8098437" y="662050"/>
                  <a:pt x="8079885" y="880319"/>
                  <a:pt x="8080819" y="1048052"/>
                </a:cubicBezTo>
                <a:cubicBezTo>
                  <a:pt x="7885516" y="1033064"/>
                  <a:pt x="7499660" y="1078192"/>
                  <a:pt x="7326609" y="1048052"/>
                </a:cubicBezTo>
                <a:cubicBezTo>
                  <a:pt x="7153558" y="1017913"/>
                  <a:pt x="7000938" y="1030628"/>
                  <a:pt x="6895632" y="1048052"/>
                </a:cubicBezTo>
                <a:cubicBezTo>
                  <a:pt x="6790326" y="1065476"/>
                  <a:pt x="6521657" y="1079844"/>
                  <a:pt x="6222231" y="1048052"/>
                </a:cubicBezTo>
                <a:cubicBezTo>
                  <a:pt x="5922805" y="1016260"/>
                  <a:pt x="5766155" y="1071222"/>
                  <a:pt x="5629637" y="1048052"/>
                </a:cubicBezTo>
                <a:cubicBezTo>
                  <a:pt x="5493119" y="1024882"/>
                  <a:pt x="5188471" y="1019357"/>
                  <a:pt x="4875427" y="1048052"/>
                </a:cubicBezTo>
                <a:cubicBezTo>
                  <a:pt x="4562383" y="1076748"/>
                  <a:pt x="4575837" y="1023798"/>
                  <a:pt x="4363642" y="1048052"/>
                </a:cubicBezTo>
                <a:cubicBezTo>
                  <a:pt x="4151448" y="1072306"/>
                  <a:pt x="3995283" y="1030876"/>
                  <a:pt x="3771049" y="1048052"/>
                </a:cubicBezTo>
                <a:cubicBezTo>
                  <a:pt x="3546815" y="1065228"/>
                  <a:pt x="3327042" y="1072913"/>
                  <a:pt x="3178455" y="1048052"/>
                </a:cubicBezTo>
                <a:cubicBezTo>
                  <a:pt x="3029868" y="1023191"/>
                  <a:pt x="2859523" y="1037685"/>
                  <a:pt x="2747478" y="1048052"/>
                </a:cubicBezTo>
                <a:cubicBezTo>
                  <a:pt x="2635433" y="1058419"/>
                  <a:pt x="2316546" y="1054127"/>
                  <a:pt x="1993269" y="1048052"/>
                </a:cubicBezTo>
                <a:cubicBezTo>
                  <a:pt x="1669992" y="1041977"/>
                  <a:pt x="1654352" y="1041470"/>
                  <a:pt x="1400675" y="1048052"/>
                </a:cubicBezTo>
                <a:cubicBezTo>
                  <a:pt x="1146998" y="1054634"/>
                  <a:pt x="880007" y="1083628"/>
                  <a:pt x="646466" y="1048052"/>
                </a:cubicBezTo>
                <a:cubicBezTo>
                  <a:pt x="412925" y="1012476"/>
                  <a:pt x="232764" y="1018241"/>
                  <a:pt x="0" y="1048052"/>
                </a:cubicBezTo>
                <a:cubicBezTo>
                  <a:pt x="-8934" y="833295"/>
                  <a:pt x="5949" y="618178"/>
                  <a:pt x="0" y="503065"/>
                </a:cubicBezTo>
                <a:cubicBezTo>
                  <a:pt x="-5949" y="387952"/>
                  <a:pt x="-20627" y="105042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rgbClr val="FFFFFF"/>
            </a:solidFill>
            <a:extLst>
              <a:ext uri="{C807C97D-BFC1-408E-A445-0C87EB9F89A2}">
                <ask:lineSketchStyleProps xmlns:ask="http://schemas.microsoft.com/office/drawing/2018/sketchyshapes" sd="1019441876"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IN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Applications of knn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ECBF9DE-4D5F-75A6-DF63-2D8E38F3CF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8561450"/>
              </p:ext>
            </p:extLst>
          </p:nvPr>
        </p:nvGraphicFramePr>
        <p:xfrm>
          <a:off x="2017433" y="2830731"/>
          <a:ext cx="8330216" cy="2923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6079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102E871E-8070-51DE-FC86-5E6D62C2172F}"/>
              </a:ext>
            </a:extLst>
          </p:cNvPr>
          <p:cNvSpPr txBox="1">
            <a:spLocks/>
          </p:cNvSpPr>
          <p:nvPr/>
        </p:nvSpPr>
        <p:spPr>
          <a:xfrm>
            <a:off x="2894358" y="866775"/>
            <a:ext cx="7462622" cy="580480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 Black" panose="020B0A04020102020204" pitchFamily="34" charset="0"/>
              </a:rPr>
              <a:t>Python Code to plot a </a:t>
            </a:r>
            <a:r>
              <a:rPr lang="en-US" sz="2200" b="1" dirty="0">
                <a:latin typeface="Algerian" panose="04020705040A02060702" pitchFamily="82" charset="0"/>
              </a:rPr>
              <a:t>k-NN Density Estimator</a:t>
            </a:r>
            <a:endParaRPr lang="en-IN" sz="2200" b="1" dirty="0">
              <a:latin typeface="Arial Black" panose="020B0A040201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C780D6-0C62-CC9A-928F-3A7E397A9E3D}"/>
              </a:ext>
            </a:extLst>
          </p:cNvPr>
          <p:cNvSpPr/>
          <p:nvPr/>
        </p:nvSpPr>
        <p:spPr>
          <a:xfrm>
            <a:off x="2597837" y="1985282"/>
            <a:ext cx="7263026" cy="400594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76200">
            <a:solidFill>
              <a:srgbClr val="00B0F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KNN Density </a:t>
            </a:r>
            <a:r>
              <a:rPr lang="en-IN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esitmator</a:t>
            </a:r>
            <a:endParaRPr lang="en-I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gaussian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norm(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loc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scale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gaussian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.rvs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np.linspace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k_set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fig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axes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plt.subplots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figsize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enumerate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axes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.flat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k_set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np.zeros_like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.shape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enumerate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dists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np.abs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dists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.argsort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neighbour_K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(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*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dists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neighbour_K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.plot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.set_title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IN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'$k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$'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plt.show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</a:pPr>
            <a:b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I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82EE48-EA2B-E31C-97F1-D9D36BB57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050" y="866774"/>
            <a:ext cx="643480" cy="580481"/>
          </a:xfrm>
          <a:prstGeom prst="rect">
            <a:avLst/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3937682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2128</TotalTime>
  <Words>1382</Words>
  <Application>Microsoft Office PowerPoint</Application>
  <PresentationFormat>Widescreen</PresentationFormat>
  <Paragraphs>187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Algerian</vt:lpstr>
      <vt:lpstr>Arial Black</vt:lpstr>
      <vt:lpstr>Arial Rounded MT Bold</vt:lpstr>
      <vt:lpstr>Calibri</vt:lpstr>
      <vt:lpstr>Cambria Math</vt:lpstr>
      <vt:lpstr>Consolas</vt:lpstr>
      <vt:lpstr>Eras Demi ITC</vt:lpstr>
      <vt:lpstr>Franklin Gothic Book</vt:lpstr>
      <vt:lpstr>Franklin Gothic Medium</vt:lpstr>
      <vt:lpstr>Wingdings</vt:lpstr>
      <vt:lpstr>Crop</vt:lpstr>
      <vt:lpstr>NAME – ABHIRUP BAG ROLL – 13000122082 DEPARTMENT – CSE(B) SEMESTER – 6 PAPER – Pattern recognition(pec-it602d)</vt:lpstr>
      <vt:lpstr>PowerPoint Presentation</vt:lpstr>
      <vt:lpstr>INTRODUCTION</vt:lpstr>
      <vt:lpstr>Key CONCEPTS</vt:lpstr>
      <vt:lpstr>PowerPoint Presentation</vt:lpstr>
      <vt:lpstr>PowerPoint Presentation</vt:lpstr>
      <vt:lpstr>PowerPoint Presentation</vt:lpstr>
      <vt:lpstr>Applications of knn</vt:lpstr>
      <vt:lpstr>PowerPoint Presentation</vt:lpstr>
      <vt:lpstr>PowerPoint Presentation</vt:lpstr>
      <vt:lpstr>PowerPoint Presentation</vt:lpstr>
      <vt:lpstr>PowerPoint Presentation</vt:lpstr>
      <vt:lpstr>Applications of svm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Abhirup Bag</dc:creator>
  <cp:lastModifiedBy>Abhirup Bag</cp:lastModifiedBy>
  <cp:revision>1</cp:revision>
  <dcterms:created xsi:type="dcterms:W3CDTF">2025-02-18T12:50:50Z</dcterms:created>
  <dcterms:modified xsi:type="dcterms:W3CDTF">2025-02-23T22:05:44Z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